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9"/>
  </p:notesMasterIdLst>
  <p:sldIdLst>
    <p:sldId id="267" r:id="rId2"/>
    <p:sldId id="272" r:id="rId3"/>
    <p:sldId id="288" r:id="rId4"/>
    <p:sldId id="291" r:id="rId5"/>
    <p:sldId id="292" r:id="rId6"/>
    <p:sldId id="273" r:id="rId7"/>
    <p:sldId id="296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7" d="100"/>
          <a:sy n="57" d="100"/>
        </p:scale>
        <p:origin x="1468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BEE7BAA-787C-4806-BD74-185673E8CECF}" type="datetimeFigureOut">
              <a:rPr lang="en-CA" smtClean="0"/>
              <a:t>2022-07-29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4AABC0C-D281-446F-BD25-BAABF5BE813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6645749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4AABC0C-D281-446F-BD25-BAABF5BE8138}" type="slidenum">
              <a:rPr lang="en-CA" smtClean="0"/>
              <a:t>3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693150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99358-3E14-494D-AA8C-66441FDB2957}" type="datetimeFigureOut">
              <a:rPr lang="en-CA" smtClean="0"/>
              <a:t>2022-07-29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E6D28A-AE28-4559-96BC-DFE9C7A7620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5462853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99358-3E14-494D-AA8C-66441FDB2957}" type="datetimeFigureOut">
              <a:rPr lang="en-CA" smtClean="0"/>
              <a:t>2022-07-29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E6D28A-AE28-4559-96BC-DFE9C7A7620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1115816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99358-3E14-494D-AA8C-66441FDB2957}" type="datetimeFigureOut">
              <a:rPr lang="en-CA" smtClean="0"/>
              <a:t>2022-07-29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E6D28A-AE28-4559-96BC-DFE9C7A7620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0918745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99358-3E14-494D-AA8C-66441FDB2957}" type="datetimeFigureOut">
              <a:rPr lang="en-CA" smtClean="0"/>
              <a:t>2022-07-29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E6D28A-AE28-4559-96BC-DFE9C7A7620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757462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99358-3E14-494D-AA8C-66441FDB2957}" type="datetimeFigureOut">
              <a:rPr lang="en-CA" smtClean="0"/>
              <a:t>2022-07-29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E6D28A-AE28-4559-96BC-DFE9C7A7620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9854212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99358-3E14-494D-AA8C-66441FDB2957}" type="datetimeFigureOut">
              <a:rPr lang="en-CA" smtClean="0"/>
              <a:t>2022-07-29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E6D28A-AE28-4559-96BC-DFE9C7A7620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2060685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99358-3E14-494D-AA8C-66441FDB2957}" type="datetimeFigureOut">
              <a:rPr lang="en-CA" smtClean="0"/>
              <a:t>2022-07-29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E6D28A-AE28-4559-96BC-DFE9C7A7620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0699360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99358-3E14-494D-AA8C-66441FDB2957}" type="datetimeFigureOut">
              <a:rPr lang="en-CA" smtClean="0"/>
              <a:t>2022-07-29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E6D28A-AE28-4559-96BC-DFE9C7A7620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453535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99358-3E14-494D-AA8C-66441FDB2957}" type="datetimeFigureOut">
              <a:rPr lang="en-CA" smtClean="0"/>
              <a:t>2022-07-29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E6D28A-AE28-4559-96BC-DFE9C7A7620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4204628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99358-3E14-494D-AA8C-66441FDB2957}" type="datetimeFigureOut">
              <a:rPr lang="en-CA" smtClean="0"/>
              <a:t>2022-07-29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E6D28A-AE28-4559-96BC-DFE9C7A7620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8956622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99358-3E14-494D-AA8C-66441FDB2957}" type="datetimeFigureOut">
              <a:rPr lang="en-CA" smtClean="0"/>
              <a:t>2022-07-29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E6D28A-AE28-4559-96BC-DFE9C7A7620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5830284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799358-3E14-494D-AA8C-66441FDB2957}" type="datetimeFigureOut">
              <a:rPr lang="en-CA" smtClean="0"/>
              <a:t>2022-07-29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E6D28A-AE28-4559-96BC-DFE9C7A7620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682784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AF367206-E3D8-DC02-741C-5DF1722B625F}"/>
              </a:ext>
            </a:extLst>
          </p:cNvPr>
          <p:cNvSpPr txBox="1"/>
          <p:nvPr/>
        </p:nvSpPr>
        <p:spPr>
          <a:xfrm>
            <a:off x="576239" y="1017206"/>
            <a:ext cx="7818120" cy="46474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spcBef>
                <a:spcPts val="300"/>
              </a:spcBef>
              <a:spcAft>
                <a:spcPts val="300"/>
              </a:spcAft>
            </a:pPr>
            <a:endParaRPr lang="en-CA" altLang="zh-TW" sz="5000" b="1" kern="100" dirty="0">
              <a:effectLst/>
              <a:latin typeface="Times New Roman" panose="02020603050405020304" pitchFamily="18" charset="0"/>
              <a:ea typeface="Microsoft JhengHei" panose="020B0604030504040204" pitchFamily="34" charset="-120"/>
              <a:cs typeface="Microsoft JhengHei" panose="020B0604030504040204" pitchFamily="34" charset="-120"/>
            </a:endParaRPr>
          </a:p>
          <a:p>
            <a:pPr marL="0" marR="0" algn="ctr">
              <a:spcBef>
                <a:spcPts val="300"/>
              </a:spcBef>
              <a:spcAft>
                <a:spcPts val="300"/>
              </a:spcAft>
            </a:pPr>
            <a:r>
              <a:rPr lang="zh-TW" altLang="en-US" sz="3600" b="1" kern="100" dirty="0">
                <a:effectLst/>
                <a:latin typeface="Times New Roman" panose="02020603050405020304" pitchFamily="18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八月一日</a:t>
            </a:r>
            <a:r>
              <a:rPr lang="en-CA" altLang="zh-TW" sz="3600" b="1" kern="100" dirty="0">
                <a:effectLst/>
                <a:latin typeface="Times New Roman" panose="02020603050405020304" pitchFamily="18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(</a:t>
            </a:r>
            <a:r>
              <a:rPr lang="zh-TW" altLang="en-US" sz="3600" b="1" kern="100" dirty="0">
                <a:effectLst/>
                <a:latin typeface="Times New Roman" panose="02020603050405020304" pitchFamily="18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星期一早堂</a:t>
            </a:r>
            <a:r>
              <a:rPr lang="en-CA" altLang="zh-TW" sz="3600" b="1" kern="100" dirty="0">
                <a:effectLst/>
                <a:latin typeface="Times New Roman" panose="02020603050405020304" pitchFamily="18" charset="0"/>
                <a:ea typeface="Microsoft JhengHei" panose="020B0604030504040204" pitchFamily="34" charset="-120"/>
                <a:cs typeface="Microsoft JhengHei" panose="020B0604030504040204" pitchFamily="34" charset="-120"/>
              </a:rPr>
              <a:t>)</a:t>
            </a:r>
          </a:p>
          <a:p>
            <a:pPr algn="ctr"/>
            <a:endParaRPr lang="en-CA" altLang="zh-TW" sz="5000" b="1" kern="100" dirty="0">
              <a:latin typeface="Times New Roman" panose="02020603050405020304" pitchFamily="18" charset="0"/>
              <a:ea typeface="Microsoft JhengHei" panose="020B0604030504040204" pitchFamily="34" charset="-120"/>
            </a:endParaRPr>
          </a:p>
          <a:p>
            <a:pPr algn="ctr"/>
            <a:r>
              <a:rPr lang="zh-TW" altLang="en-US" sz="5000" b="1" kern="100" dirty="0">
                <a:latin typeface="Times New Roman" panose="02020603050405020304" pitchFamily="18" charset="0"/>
                <a:ea typeface="Microsoft JhengHei" panose="020B0604030504040204" pitchFamily="34" charset="-120"/>
              </a:rPr>
              <a:t>伯大尼的馬利亞：</a:t>
            </a:r>
            <a:endParaRPr lang="en-CA" altLang="zh-TW" sz="5000" b="1" kern="100" dirty="0">
              <a:latin typeface="Times New Roman" panose="02020603050405020304" pitchFamily="18" charset="0"/>
              <a:ea typeface="Microsoft JhengHei" panose="020B0604030504040204" pitchFamily="34" charset="-120"/>
            </a:endParaRPr>
          </a:p>
          <a:p>
            <a:pPr algn="ctr"/>
            <a:r>
              <a:rPr lang="zh-TW" altLang="en-US" sz="5000" b="1" kern="100" dirty="0">
                <a:latin typeface="Times New Roman" panose="02020603050405020304" pitchFamily="18" charset="0"/>
                <a:ea typeface="Microsoft JhengHei" panose="020B0604030504040204" pitchFamily="34" charset="-120"/>
              </a:rPr>
              <a:t>體貼主心的人</a:t>
            </a:r>
            <a:endParaRPr lang="en-CA" sz="5000" b="1" kern="100" dirty="0">
              <a:latin typeface="Times New Roman" panose="02020603050405020304" pitchFamily="18" charset="0"/>
              <a:ea typeface="Microsoft JhengHei" panose="020B0604030504040204" pitchFamily="34" charset="-120"/>
            </a:endParaRPr>
          </a:p>
          <a:p>
            <a:pPr algn="ctr">
              <a:spcBef>
                <a:spcPts val="300"/>
              </a:spcBef>
              <a:spcAft>
                <a:spcPts val="300"/>
              </a:spcAft>
            </a:pPr>
            <a:endParaRPr lang="en-CA" sz="5000" b="1" kern="100" dirty="0">
              <a:latin typeface="Times New Roman" panose="02020603050405020304" pitchFamily="18" charset="0"/>
              <a:ea typeface="Microsoft JhengHe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6260762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258444" y="354790"/>
            <a:ext cx="8656955" cy="53610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br>
              <a:rPr lang="en-CA" sz="2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PMingLiU" panose="02020500000000000000" pitchFamily="18" charset="-120"/>
                <a:cs typeface="Times New Roman" panose="02020603050405020304" pitchFamily="18" charset="0"/>
              </a:rPr>
            </a:br>
            <a:r>
              <a:rPr lang="zh-TW" altLang="en-US" sz="3300" b="1" u="sng" dirty="0">
                <a:latin typeface="Calibri" panose="020F0502020204030204" pitchFamily="34" charset="0"/>
                <a:ea typeface="PMingLiU" panose="02020500000000000000" pitchFamily="18" charset="-120"/>
              </a:rPr>
              <a:t>路加福音</a:t>
            </a:r>
            <a:r>
              <a:rPr lang="en-CA" sz="3300" b="1" u="sng" dirty="0">
                <a:latin typeface="Calibri" panose="020F0502020204030204" pitchFamily="34" charset="0"/>
                <a:ea typeface="PMingLiU" panose="02020500000000000000" pitchFamily="18" charset="-120"/>
              </a:rPr>
              <a:t> 10</a:t>
            </a:r>
            <a:r>
              <a:rPr lang="zh-TW" altLang="en-US" sz="3300" b="1" u="sng" dirty="0">
                <a:latin typeface="Calibri" panose="020F0502020204030204" pitchFamily="34" charset="0"/>
                <a:ea typeface="PMingLiU" panose="02020500000000000000" pitchFamily="18" charset="-120"/>
              </a:rPr>
              <a:t>章</a:t>
            </a:r>
            <a:r>
              <a:rPr lang="en-CA" altLang="zh-TW" sz="3300" b="1" u="sng" dirty="0">
                <a:latin typeface="Calibri" panose="020F0502020204030204" pitchFamily="34" charset="0"/>
                <a:ea typeface="PMingLiU" panose="02020500000000000000" pitchFamily="18" charset="-120"/>
              </a:rPr>
              <a:t>38-42</a:t>
            </a:r>
            <a:r>
              <a:rPr lang="zh-TW" altLang="en-US" sz="3300" b="1" u="sng" dirty="0">
                <a:latin typeface="Calibri" panose="020F0502020204030204" pitchFamily="34" charset="0"/>
                <a:ea typeface="PMingLiU" panose="02020500000000000000" pitchFamily="18" charset="-120"/>
              </a:rPr>
              <a:t>節</a:t>
            </a:r>
            <a:endParaRPr lang="en-CA" sz="3300" b="1" u="sng" dirty="0">
              <a:latin typeface="Calibri" panose="020F0502020204030204" pitchFamily="34" charset="0"/>
              <a:ea typeface="PMingLiU" panose="02020500000000000000" pitchFamily="18" charset="-12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CA" sz="26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PMingLiU" panose="02020500000000000000" pitchFamily="18" charset="-120"/>
                <a:cs typeface="Times New Roman" panose="02020603050405020304" pitchFamily="18" charset="0"/>
              </a:rPr>
              <a:t>10:38 </a:t>
            </a:r>
            <a:r>
              <a:rPr lang="zh-TW" sz="26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PMingLiU" panose="02020500000000000000" pitchFamily="18" charset="-120"/>
                <a:cs typeface="Times New Roman" panose="02020603050405020304" pitchFamily="18" charset="0"/>
              </a:rPr>
              <a:t>他們走路的時候、耶穌進了一個村莊．有一個女人名叫馬大、接他到自己家裡。</a:t>
            </a:r>
            <a:br>
              <a:rPr lang="en-CA" sz="26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PMingLiU" panose="02020500000000000000" pitchFamily="18" charset="-120"/>
                <a:cs typeface="Times New Roman" panose="02020603050405020304" pitchFamily="18" charset="0"/>
              </a:rPr>
            </a:br>
            <a:r>
              <a:rPr lang="en-CA" sz="26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PMingLiU" panose="02020500000000000000" pitchFamily="18" charset="-120"/>
                <a:cs typeface="Times New Roman" panose="02020603050405020304" pitchFamily="18" charset="0"/>
              </a:rPr>
              <a:t>10:39 </a:t>
            </a:r>
            <a:r>
              <a:rPr lang="zh-TW" sz="26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PMingLiU" panose="02020500000000000000" pitchFamily="18" charset="-120"/>
                <a:cs typeface="Times New Roman" panose="02020603050405020304" pitchFamily="18" charset="0"/>
              </a:rPr>
              <a:t>他有一個妹子名叫馬利亞、在耶穌腳前坐著聽他的道。</a:t>
            </a:r>
            <a:br>
              <a:rPr lang="en-CA" sz="26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PMingLiU" panose="02020500000000000000" pitchFamily="18" charset="-120"/>
                <a:cs typeface="Times New Roman" panose="02020603050405020304" pitchFamily="18" charset="0"/>
              </a:rPr>
            </a:br>
            <a:r>
              <a:rPr lang="en-CA" sz="26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PMingLiU" panose="02020500000000000000" pitchFamily="18" charset="-120"/>
                <a:cs typeface="Times New Roman" panose="02020603050405020304" pitchFamily="18" charset="0"/>
              </a:rPr>
              <a:t>10:40 </a:t>
            </a:r>
            <a:r>
              <a:rPr lang="zh-TW" sz="26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PMingLiU" panose="02020500000000000000" pitchFamily="18" charset="-120"/>
                <a:cs typeface="Times New Roman" panose="02020603050405020304" pitchFamily="18" charset="0"/>
              </a:rPr>
              <a:t>馬大伺候的事多、心裡忙亂、就進前來說、主阿、我的妹子留下我一個人伺候、你不在意麼．請吩咐他來幫助我。</a:t>
            </a:r>
            <a:br>
              <a:rPr lang="en-CA" sz="26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PMingLiU" panose="02020500000000000000" pitchFamily="18" charset="-120"/>
                <a:cs typeface="Times New Roman" panose="02020603050405020304" pitchFamily="18" charset="0"/>
              </a:rPr>
            </a:br>
            <a:r>
              <a:rPr lang="en-CA" sz="26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PMingLiU" panose="02020500000000000000" pitchFamily="18" charset="-120"/>
                <a:cs typeface="Times New Roman" panose="02020603050405020304" pitchFamily="18" charset="0"/>
              </a:rPr>
              <a:t>10:41 </a:t>
            </a:r>
            <a:r>
              <a:rPr lang="zh-TW" sz="26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PMingLiU" panose="02020500000000000000" pitchFamily="18" charset="-120"/>
                <a:cs typeface="Times New Roman" panose="02020603050405020304" pitchFamily="18" charset="0"/>
              </a:rPr>
              <a:t>耶穌回答說、馬大、馬大、你為許多的事、思慮煩擾．</a:t>
            </a:r>
            <a:br>
              <a:rPr lang="en-CA" sz="26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PMingLiU" panose="02020500000000000000" pitchFamily="18" charset="-120"/>
                <a:cs typeface="Times New Roman" panose="02020603050405020304" pitchFamily="18" charset="0"/>
              </a:rPr>
            </a:br>
            <a:r>
              <a:rPr lang="en-CA" sz="26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PMingLiU" panose="02020500000000000000" pitchFamily="18" charset="-120"/>
                <a:cs typeface="Times New Roman" panose="02020603050405020304" pitchFamily="18" charset="0"/>
              </a:rPr>
              <a:t>10:42 </a:t>
            </a:r>
            <a:r>
              <a:rPr lang="zh-TW" sz="26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PMingLiU" panose="02020500000000000000" pitchFamily="18" charset="-120"/>
                <a:cs typeface="Times New Roman" panose="02020603050405020304" pitchFamily="18" charset="0"/>
              </a:rPr>
              <a:t>但是不可少的只有一件．馬利亞已經選擇那上好的福分、是不能奪去的</a:t>
            </a:r>
            <a:r>
              <a:rPr lang="zh-TW" sz="26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PMingLiU" panose="02020500000000000000" pitchFamily="18" charset="-120"/>
                <a:cs typeface="PMingLiU" panose="02020500000000000000" pitchFamily="18" charset="-120"/>
              </a:rPr>
              <a:t>。</a:t>
            </a:r>
            <a:endParaRPr lang="en-CA" sz="2600" dirty="0">
              <a:effectLst/>
              <a:latin typeface="Calibri" panose="020F0502020204030204" pitchFamily="34" charset="0"/>
              <a:ea typeface="PMingLiU" panose="02020500000000000000" pitchFamily="18" charset="-12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769846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290369" y="228123"/>
            <a:ext cx="8563261" cy="65325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3600" b="1" u="sng" dirty="0">
                <a:latin typeface="Calibri" panose="020F0502020204030204" pitchFamily="34" charset="0"/>
                <a:ea typeface="PMingLiU" panose="02020500000000000000" pitchFamily="18" charset="-120"/>
              </a:rPr>
              <a:t>約翰福音</a:t>
            </a:r>
            <a:r>
              <a:rPr lang="en-CA" sz="3600" b="1" u="sng" dirty="0">
                <a:latin typeface="Calibri" panose="020F0502020204030204" pitchFamily="34" charset="0"/>
                <a:ea typeface="PMingLiU" panose="02020500000000000000" pitchFamily="18" charset="-120"/>
              </a:rPr>
              <a:t> 11</a:t>
            </a:r>
            <a:r>
              <a:rPr lang="zh-TW" altLang="en-US" sz="3600" b="1" u="sng" dirty="0">
                <a:latin typeface="Calibri" panose="020F0502020204030204" pitchFamily="34" charset="0"/>
                <a:ea typeface="PMingLiU" panose="02020500000000000000" pitchFamily="18" charset="-120"/>
              </a:rPr>
              <a:t>章</a:t>
            </a:r>
            <a:r>
              <a:rPr lang="en-CA" sz="3600" b="1" u="sng" dirty="0">
                <a:latin typeface="Calibri" panose="020F0502020204030204" pitchFamily="34" charset="0"/>
                <a:ea typeface="PMingLiU" panose="02020500000000000000" pitchFamily="18" charset="-120"/>
              </a:rPr>
              <a:t> 1-46</a:t>
            </a:r>
            <a:r>
              <a:rPr lang="zh-TW" altLang="en-US" sz="3600" b="1" u="sng" dirty="0">
                <a:latin typeface="Calibri" panose="020F0502020204030204" pitchFamily="34" charset="0"/>
                <a:ea typeface="PMingLiU" panose="02020500000000000000" pitchFamily="18" charset="-120"/>
              </a:rPr>
              <a:t>節</a:t>
            </a:r>
            <a:br>
              <a:rPr lang="en-CA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PMingLiU" panose="02020500000000000000" pitchFamily="18" charset="-120"/>
                <a:cs typeface="Times New Roman" panose="02020603050405020304" pitchFamily="18" charset="0"/>
              </a:rPr>
            </a:br>
            <a:r>
              <a:rPr lang="en-CA" sz="225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PMingLiU" panose="02020500000000000000" pitchFamily="18" charset="-120"/>
                <a:cs typeface="Times New Roman" panose="02020603050405020304" pitchFamily="18" charset="0"/>
              </a:rPr>
              <a:t>11:1 </a:t>
            </a:r>
            <a:r>
              <a:rPr lang="zh-TW" sz="225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PMingLiU" panose="02020500000000000000" pitchFamily="18" charset="-120"/>
                <a:cs typeface="Times New Roman" panose="02020603050405020304" pitchFamily="18" charset="0"/>
              </a:rPr>
              <a:t>有一個患病的人、名叫拉撒路、住在伯大尼、就是馬利亞和他姐姐馬大的村莊。</a:t>
            </a:r>
            <a:br>
              <a:rPr lang="en-CA" sz="225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PMingLiU" panose="02020500000000000000" pitchFamily="18" charset="-120"/>
                <a:cs typeface="Times New Roman" panose="02020603050405020304" pitchFamily="18" charset="0"/>
              </a:rPr>
            </a:br>
            <a:r>
              <a:rPr lang="en-CA" sz="225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PMingLiU" panose="02020500000000000000" pitchFamily="18" charset="-120"/>
                <a:cs typeface="Times New Roman" panose="02020603050405020304" pitchFamily="18" charset="0"/>
              </a:rPr>
              <a:t>11:2 </a:t>
            </a:r>
            <a:r>
              <a:rPr lang="zh-TW" sz="225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PMingLiU" panose="02020500000000000000" pitchFamily="18" charset="-120"/>
                <a:cs typeface="Times New Roman" panose="02020603050405020304" pitchFamily="18" charset="0"/>
              </a:rPr>
              <a:t>這馬利亞就是那用香膏抹主、又用頭髮擦他腳的．患病的拉撒路是他的兄弟。</a:t>
            </a:r>
            <a:br>
              <a:rPr lang="en-CA" sz="225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PMingLiU" panose="02020500000000000000" pitchFamily="18" charset="-120"/>
                <a:cs typeface="Times New Roman" panose="02020603050405020304" pitchFamily="18" charset="0"/>
              </a:rPr>
            </a:br>
            <a:r>
              <a:rPr lang="en-CA" sz="225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PMingLiU" panose="02020500000000000000" pitchFamily="18" charset="-120"/>
                <a:cs typeface="Times New Roman" panose="02020603050405020304" pitchFamily="18" charset="0"/>
              </a:rPr>
              <a:t>11:3 </a:t>
            </a:r>
            <a:r>
              <a:rPr lang="zh-TW" sz="225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PMingLiU" panose="02020500000000000000" pitchFamily="18" charset="-120"/>
                <a:cs typeface="Times New Roman" panose="02020603050405020304" pitchFamily="18" charset="0"/>
              </a:rPr>
              <a:t>他姊妹兩個就打發人去見耶穌說、主阿、你所愛的人病了。</a:t>
            </a:r>
            <a:br>
              <a:rPr lang="en-CA" sz="225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PMingLiU" panose="02020500000000000000" pitchFamily="18" charset="-120"/>
                <a:cs typeface="Times New Roman" panose="02020603050405020304" pitchFamily="18" charset="0"/>
              </a:rPr>
            </a:br>
            <a:r>
              <a:rPr lang="en-CA" sz="225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PMingLiU" panose="02020500000000000000" pitchFamily="18" charset="-120"/>
                <a:cs typeface="Times New Roman" panose="02020603050405020304" pitchFamily="18" charset="0"/>
              </a:rPr>
              <a:t>11:4 </a:t>
            </a:r>
            <a:r>
              <a:rPr lang="zh-TW" sz="225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PMingLiU" panose="02020500000000000000" pitchFamily="18" charset="-120"/>
                <a:cs typeface="Times New Roman" panose="02020603050405020304" pitchFamily="18" charset="0"/>
              </a:rPr>
              <a:t>耶穌聽見就說、這病不至於死、乃是為　神的榮耀、叫　神的兒子因此得榮耀。</a:t>
            </a:r>
            <a:br>
              <a:rPr lang="en-CA" sz="225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PMingLiU" panose="02020500000000000000" pitchFamily="18" charset="-120"/>
                <a:cs typeface="Times New Roman" panose="02020603050405020304" pitchFamily="18" charset="0"/>
              </a:rPr>
            </a:br>
            <a:r>
              <a:rPr lang="en-CA" sz="225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PMingLiU" panose="02020500000000000000" pitchFamily="18" charset="-120"/>
                <a:cs typeface="Times New Roman" panose="02020603050405020304" pitchFamily="18" charset="0"/>
              </a:rPr>
              <a:t>11:5 </a:t>
            </a:r>
            <a:r>
              <a:rPr lang="zh-TW" sz="225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PMingLiU" panose="02020500000000000000" pitchFamily="18" charset="-120"/>
                <a:cs typeface="Times New Roman" panose="02020603050405020304" pitchFamily="18" charset="0"/>
              </a:rPr>
              <a:t>耶穌素來愛馬大、和他妹子、並拉撒路。</a:t>
            </a:r>
            <a:br>
              <a:rPr lang="en-CA" sz="225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PMingLiU" panose="02020500000000000000" pitchFamily="18" charset="-120"/>
                <a:cs typeface="Times New Roman" panose="02020603050405020304" pitchFamily="18" charset="0"/>
              </a:rPr>
            </a:br>
            <a:r>
              <a:rPr lang="en-CA" sz="225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PMingLiU" panose="02020500000000000000" pitchFamily="18" charset="-120"/>
                <a:cs typeface="Times New Roman" panose="02020603050405020304" pitchFamily="18" charset="0"/>
              </a:rPr>
              <a:t>11:6 </a:t>
            </a:r>
            <a:r>
              <a:rPr lang="zh-TW" sz="225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PMingLiU" panose="02020500000000000000" pitchFamily="18" charset="-120"/>
                <a:cs typeface="Times New Roman" panose="02020603050405020304" pitchFamily="18" charset="0"/>
              </a:rPr>
              <a:t>聽見拉撒路病了、就在所居之地、仍住了兩天。</a:t>
            </a:r>
            <a:br>
              <a:rPr lang="en-CA" sz="225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PMingLiU" panose="02020500000000000000" pitchFamily="18" charset="-120"/>
                <a:cs typeface="Times New Roman" panose="02020603050405020304" pitchFamily="18" charset="0"/>
              </a:rPr>
            </a:br>
            <a:r>
              <a:rPr lang="en-CA" sz="225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PMingLiU" panose="02020500000000000000" pitchFamily="18" charset="-120"/>
                <a:cs typeface="Times New Roman" panose="02020603050405020304" pitchFamily="18" charset="0"/>
              </a:rPr>
              <a:t>11:7 </a:t>
            </a:r>
            <a:r>
              <a:rPr lang="zh-TW" sz="225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PMingLiU" panose="02020500000000000000" pitchFamily="18" charset="-120"/>
                <a:cs typeface="Times New Roman" panose="02020603050405020304" pitchFamily="18" charset="0"/>
              </a:rPr>
              <a:t>然後對門徒說、我們再往猶太去罷。</a:t>
            </a:r>
            <a:br>
              <a:rPr lang="en-CA" sz="225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PMingLiU" panose="02020500000000000000" pitchFamily="18" charset="-120"/>
                <a:cs typeface="Times New Roman" panose="02020603050405020304" pitchFamily="18" charset="0"/>
              </a:rPr>
            </a:br>
            <a:r>
              <a:rPr lang="en-CA" sz="225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PMingLiU" panose="02020500000000000000" pitchFamily="18" charset="-120"/>
                <a:cs typeface="Times New Roman" panose="02020603050405020304" pitchFamily="18" charset="0"/>
              </a:rPr>
              <a:t>11:8 </a:t>
            </a:r>
            <a:r>
              <a:rPr lang="zh-TW" sz="225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PMingLiU" panose="02020500000000000000" pitchFamily="18" charset="-120"/>
                <a:cs typeface="Times New Roman" panose="02020603050405020304" pitchFamily="18" charset="0"/>
              </a:rPr>
              <a:t>門徒說、拉比、猶太人近來要拿石頭打你、你還往那裡去麼。</a:t>
            </a:r>
            <a:br>
              <a:rPr lang="en-CA" sz="225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PMingLiU" panose="02020500000000000000" pitchFamily="18" charset="-120"/>
                <a:cs typeface="Times New Roman" panose="02020603050405020304" pitchFamily="18" charset="0"/>
              </a:rPr>
            </a:br>
            <a:r>
              <a:rPr lang="en-CA" sz="225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PMingLiU" panose="02020500000000000000" pitchFamily="18" charset="-120"/>
                <a:cs typeface="Times New Roman" panose="02020603050405020304" pitchFamily="18" charset="0"/>
              </a:rPr>
              <a:t>11:9 </a:t>
            </a:r>
            <a:r>
              <a:rPr lang="zh-TW" sz="225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PMingLiU" panose="02020500000000000000" pitchFamily="18" charset="-120"/>
                <a:cs typeface="Times New Roman" panose="02020603050405020304" pitchFamily="18" charset="0"/>
              </a:rPr>
              <a:t>耶穌回答說、白日不是有十二小時麼。人在白日走路、就不至跌倒、因為看見這世上的光。</a:t>
            </a:r>
            <a:br>
              <a:rPr lang="en-CA" sz="225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PMingLiU" panose="02020500000000000000" pitchFamily="18" charset="-120"/>
                <a:cs typeface="Times New Roman" panose="02020603050405020304" pitchFamily="18" charset="0"/>
              </a:rPr>
            </a:br>
            <a:r>
              <a:rPr lang="en-CA" sz="2250" dirty="0">
                <a:solidFill>
                  <a:srgbClr val="000000"/>
                </a:solidFill>
                <a:latin typeface="Calibri" panose="020F0502020204030204" pitchFamily="34" charset="0"/>
                <a:ea typeface="PMingLiU" panose="02020500000000000000" pitchFamily="18" charset="-120"/>
                <a:cs typeface="Times New Roman" panose="02020603050405020304" pitchFamily="18" charset="0"/>
              </a:rPr>
              <a:t>11:10 </a:t>
            </a:r>
            <a:r>
              <a:rPr lang="zh-TW" altLang="en-US" sz="2250" dirty="0">
                <a:solidFill>
                  <a:srgbClr val="000000"/>
                </a:solidFill>
                <a:latin typeface="Calibri" panose="020F0502020204030204" pitchFamily="34" charset="0"/>
                <a:ea typeface="PMingLiU" panose="02020500000000000000" pitchFamily="18" charset="-120"/>
                <a:cs typeface="Times New Roman" panose="02020603050405020304" pitchFamily="18" charset="0"/>
              </a:rPr>
              <a:t>若在黑夜走路、就必跌倒、因為他沒有光。</a:t>
            </a:r>
            <a:endParaRPr lang="en-CA" altLang="zh-TW" sz="2250" dirty="0">
              <a:solidFill>
                <a:srgbClr val="000000"/>
              </a:solidFill>
              <a:latin typeface="Calibri" panose="020F0502020204030204" pitchFamily="34" charset="0"/>
              <a:ea typeface="PMingLiU" panose="02020500000000000000" pitchFamily="18" charset="-120"/>
              <a:cs typeface="Times New Roman" panose="02020603050405020304" pitchFamily="18" charset="0"/>
            </a:endParaRPr>
          </a:p>
          <a:p>
            <a:r>
              <a:rPr lang="en-CA" sz="2250" dirty="0">
                <a:solidFill>
                  <a:srgbClr val="000000"/>
                </a:solidFill>
                <a:latin typeface="Calibri" panose="020F0502020204030204" pitchFamily="34" charset="0"/>
                <a:ea typeface="PMingLiU" panose="02020500000000000000" pitchFamily="18" charset="-120"/>
                <a:cs typeface="Times New Roman" panose="02020603050405020304" pitchFamily="18" charset="0"/>
              </a:rPr>
              <a:t>11:11 </a:t>
            </a:r>
            <a:r>
              <a:rPr lang="zh-TW" altLang="en-US" sz="2250" dirty="0">
                <a:solidFill>
                  <a:srgbClr val="000000"/>
                </a:solidFill>
                <a:latin typeface="Calibri" panose="020F0502020204030204" pitchFamily="34" charset="0"/>
                <a:ea typeface="PMingLiU" panose="02020500000000000000" pitchFamily="18" charset="-120"/>
                <a:cs typeface="Times New Roman" panose="02020603050405020304" pitchFamily="18" charset="0"/>
              </a:rPr>
              <a:t>耶穌說了這話、隨後對他們說、我們的朋友拉撒路睡了、我去叫醒他。</a:t>
            </a:r>
            <a:br>
              <a:rPr lang="en-CA" sz="2250" dirty="0">
                <a:solidFill>
                  <a:srgbClr val="000000"/>
                </a:solidFill>
                <a:latin typeface="Calibri" panose="020F0502020204030204" pitchFamily="34" charset="0"/>
                <a:ea typeface="PMingLiU" panose="02020500000000000000" pitchFamily="18" charset="-120"/>
                <a:cs typeface="Times New Roman" panose="02020603050405020304" pitchFamily="18" charset="0"/>
              </a:rPr>
            </a:br>
            <a:r>
              <a:rPr lang="en-CA" sz="2250" dirty="0">
                <a:solidFill>
                  <a:srgbClr val="000000"/>
                </a:solidFill>
                <a:latin typeface="Calibri" panose="020F0502020204030204" pitchFamily="34" charset="0"/>
                <a:ea typeface="PMingLiU" panose="02020500000000000000" pitchFamily="18" charset="-120"/>
                <a:cs typeface="Times New Roman" panose="02020603050405020304" pitchFamily="18" charset="0"/>
              </a:rPr>
              <a:t>11:12 </a:t>
            </a:r>
            <a:r>
              <a:rPr lang="zh-TW" altLang="en-US" sz="2250" dirty="0">
                <a:solidFill>
                  <a:srgbClr val="000000"/>
                </a:solidFill>
                <a:latin typeface="Calibri" panose="020F0502020204030204" pitchFamily="34" charset="0"/>
                <a:ea typeface="PMingLiU" panose="02020500000000000000" pitchFamily="18" charset="-120"/>
                <a:cs typeface="Times New Roman" panose="02020603050405020304" pitchFamily="18" charset="0"/>
              </a:rPr>
              <a:t>門徒說、主阿、他若睡了、就必好了。</a:t>
            </a:r>
            <a:endParaRPr lang="en-CA" sz="2250" dirty="0">
              <a:solidFill>
                <a:srgbClr val="000000"/>
              </a:solidFill>
              <a:latin typeface="Calibri" panose="020F0502020204030204" pitchFamily="34" charset="0"/>
              <a:ea typeface="PMingLiU" panose="02020500000000000000" pitchFamily="18" charset="-12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04482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247824" y="161433"/>
            <a:ext cx="8567071" cy="65117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CA" sz="23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PMingLiU" panose="02020500000000000000" pitchFamily="18" charset="-120"/>
                <a:cs typeface="Times New Roman" panose="02020603050405020304" pitchFamily="18" charset="0"/>
              </a:rPr>
              <a:t>11:13 </a:t>
            </a:r>
            <a:r>
              <a:rPr lang="zh-TW" sz="23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PMingLiU" panose="02020500000000000000" pitchFamily="18" charset="-120"/>
                <a:cs typeface="Times New Roman" panose="02020603050405020304" pitchFamily="18" charset="0"/>
              </a:rPr>
              <a:t>耶穌這話是指著他死說的．他們卻以為是說照常睡了。</a:t>
            </a:r>
            <a:br>
              <a:rPr lang="en-CA" sz="23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PMingLiU" panose="02020500000000000000" pitchFamily="18" charset="-120"/>
                <a:cs typeface="Times New Roman" panose="02020603050405020304" pitchFamily="18" charset="0"/>
              </a:rPr>
            </a:br>
            <a:r>
              <a:rPr lang="en-CA" sz="23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PMingLiU" panose="02020500000000000000" pitchFamily="18" charset="-120"/>
                <a:cs typeface="Times New Roman" panose="02020603050405020304" pitchFamily="18" charset="0"/>
              </a:rPr>
              <a:t>11:14 </a:t>
            </a:r>
            <a:r>
              <a:rPr lang="zh-TW" sz="23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PMingLiU" panose="02020500000000000000" pitchFamily="18" charset="-120"/>
                <a:cs typeface="Times New Roman" panose="02020603050405020304" pitchFamily="18" charset="0"/>
              </a:rPr>
              <a:t>耶穌就明明的告訴他們說、拉撒路死了。</a:t>
            </a:r>
            <a:br>
              <a:rPr lang="en-CA" sz="23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PMingLiU" panose="02020500000000000000" pitchFamily="18" charset="-120"/>
                <a:cs typeface="Times New Roman" panose="02020603050405020304" pitchFamily="18" charset="0"/>
              </a:rPr>
            </a:br>
            <a:r>
              <a:rPr lang="en-CA" sz="23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PMingLiU" panose="02020500000000000000" pitchFamily="18" charset="-120"/>
                <a:cs typeface="Times New Roman" panose="02020603050405020304" pitchFamily="18" charset="0"/>
              </a:rPr>
              <a:t>11:15 </a:t>
            </a:r>
            <a:r>
              <a:rPr lang="zh-TW" sz="23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PMingLiU" panose="02020500000000000000" pitchFamily="18" charset="-120"/>
                <a:cs typeface="Times New Roman" panose="02020603050405020304" pitchFamily="18" charset="0"/>
              </a:rPr>
              <a:t>我沒有在那裡就歡喜、這是為你們的緣故、好叫你們相信．如今我們可以往他那裡去罷。</a:t>
            </a:r>
            <a:br>
              <a:rPr lang="en-CA" sz="23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PMingLiU" panose="02020500000000000000" pitchFamily="18" charset="-120"/>
                <a:cs typeface="Times New Roman" panose="02020603050405020304" pitchFamily="18" charset="0"/>
              </a:rPr>
            </a:br>
            <a:r>
              <a:rPr lang="en-CA" sz="23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PMingLiU" panose="02020500000000000000" pitchFamily="18" charset="-120"/>
                <a:cs typeface="Times New Roman" panose="02020603050405020304" pitchFamily="18" charset="0"/>
              </a:rPr>
              <a:t>11:16 </a:t>
            </a:r>
            <a:r>
              <a:rPr lang="zh-TW" sz="23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PMingLiU" panose="02020500000000000000" pitchFamily="18" charset="-120"/>
                <a:cs typeface="Times New Roman" panose="02020603050405020304" pitchFamily="18" charset="0"/>
              </a:rPr>
              <a:t>多馬、又稱為低土馬、就對那同作門徒的說、我們也去和他同死罷。</a:t>
            </a:r>
            <a:br>
              <a:rPr lang="en-CA" sz="23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PMingLiU" panose="02020500000000000000" pitchFamily="18" charset="-120"/>
                <a:cs typeface="Times New Roman" panose="02020603050405020304" pitchFamily="18" charset="0"/>
              </a:rPr>
            </a:br>
            <a:r>
              <a:rPr lang="en-CA" sz="23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PMingLiU" panose="02020500000000000000" pitchFamily="18" charset="-120"/>
                <a:cs typeface="Times New Roman" panose="02020603050405020304" pitchFamily="18" charset="0"/>
              </a:rPr>
              <a:t>11:17 </a:t>
            </a:r>
            <a:r>
              <a:rPr lang="zh-TW" sz="23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PMingLiU" panose="02020500000000000000" pitchFamily="18" charset="-120"/>
                <a:cs typeface="Times New Roman" panose="02020603050405020304" pitchFamily="18" charset="0"/>
              </a:rPr>
              <a:t>耶穌到了、就知道拉撒路在墳墓裡、已經四天了。</a:t>
            </a:r>
            <a:br>
              <a:rPr lang="en-CA" sz="23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PMingLiU" panose="02020500000000000000" pitchFamily="18" charset="-120"/>
                <a:cs typeface="Times New Roman" panose="02020603050405020304" pitchFamily="18" charset="0"/>
              </a:rPr>
            </a:br>
            <a:r>
              <a:rPr lang="en-CA" sz="23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PMingLiU" panose="02020500000000000000" pitchFamily="18" charset="-120"/>
                <a:cs typeface="Times New Roman" panose="02020603050405020304" pitchFamily="18" charset="0"/>
              </a:rPr>
              <a:t>11:18 </a:t>
            </a:r>
            <a:r>
              <a:rPr lang="zh-TW" sz="23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PMingLiU" panose="02020500000000000000" pitchFamily="18" charset="-120"/>
                <a:cs typeface="Times New Roman" panose="02020603050405020304" pitchFamily="18" charset="0"/>
              </a:rPr>
              <a:t>伯大尼離耶路撒冷不遠、約有六里路。</a:t>
            </a:r>
            <a:br>
              <a:rPr lang="en-CA" sz="23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PMingLiU" panose="02020500000000000000" pitchFamily="18" charset="-120"/>
                <a:cs typeface="Times New Roman" panose="02020603050405020304" pitchFamily="18" charset="0"/>
              </a:rPr>
            </a:br>
            <a:r>
              <a:rPr lang="en-CA" sz="23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PMingLiU" panose="02020500000000000000" pitchFamily="18" charset="-120"/>
                <a:cs typeface="Times New Roman" panose="02020603050405020304" pitchFamily="18" charset="0"/>
              </a:rPr>
              <a:t>11:19 </a:t>
            </a:r>
            <a:r>
              <a:rPr lang="zh-TW" sz="23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PMingLiU" panose="02020500000000000000" pitchFamily="18" charset="-120"/>
                <a:cs typeface="Times New Roman" panose="02020603050405020304" pitchFamily="18" charset="0"/>
              </a:rPr>
              <a:t>有好些猶太人來看馬大和馬利亞、要為他們的兄弟安慰他們。</a:t>
            </a:r>
            <a:br>
              <a:rPr lang="en-CA" sz="23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PMingLiU" panose="02020500000000000000" pitchFamily="18" charset="-120"/>
                <a:cs typeface="Times New Roman" panose="02020603050405020304" pitchFamily="18" charset="0"/>
              </a:rPr>
            </a:br>
            <a:r>
              <a:rPr lang="en-CA" sz="23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PMingLiU" panose="02020500000000000000" pitchFamily="18" charset="-120"/>
                <a:cs typeface="Times New Roman" panose="02020603050405020304" pitchFamily="18" charset="0"/>
              </a:rPr>
              <a:t>11:20 </a:t>
            </a:r>
            <a:r>
              <a:rPr lang="zh-TW" sz="23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PMingLiU" panose="02020500000000000000" pitchFamily="18" charset="-120"/>
                <a:cs typeface="Times New Roman" panose="02020603050405020304" pitchFamily="18" charset="0"/>
              </a:rPr>
              <a:t>馬大聽見耶穌來了、就出去迎接他．馬利亞卻仍然坐在家裡。</a:t>
            </a:r>
            <a:br>
              <a:rPr lang="en-CA" sz="23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PMingLiU" panose="02020500000000000000" pitchFamily="18" charset="-120"/>
                <a:cs typeface="Times New Roman" panose="02020603050405020304" pitchFamily="18" charset="0"/>
              </a:rPr>
            </a:br>
            <a:r>
              <a:rPr lang="en-CA" sz="23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PMingLiU" panose="02020500000000000000" pitchFamily="18" charset="-120"/>
                <a:cs typeface="Times New Roman" panose="02020603050405020304" pitchFamily="18" charset="0"/>
              </a:rPr>
              <a:t>11:21 </a:t>
            </a:r>
            <a:r>
              <a:rPr lang="zh-TW" sz="23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PMingLiU" panose="02020500000000000000" pitchFamily="18" charset="-120"/>
                <a:cs typeface="Times New Roman" panose="02020603050405020304" pitchFamily="18" charset="0"/>
              </a:rPr>
              <a:t>馬大對耶穌說、主阿、你若早在這裡、我兄弟必不死。</a:t>
            </a:r>
            <a:br>
              <a:rPr lang="en-CA" sz="23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PMingLiU" panose="02020500000000000000" pitchFamily="18" charset="-120"/>
                <a:cs typeface="Times New Roman" panose="02020603050405020304" pitchFamily="18" charset="0"/>
              </a:rPr>
            </a:br>
            <a:r>
              <a:rPr lang="en-CA" sz="23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PMingLiU" panose="02020500000000000000" pitchFamily="18" charset="-120"/>
                <a:cs typeface="Times New Roman" panose="02020603050405020304" pitchFamily="18" charset="0"/>
              </a:rPr>
              <a:t>11:22 </a:t>
            </a:r>
            <a:r>
              <a:rPr lang="zh-TW" sz="23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PMingLiU" panose="02020500000000000000" pitchFamily="18" charset="-120"/>
                <a:cs typeface="Times New Roman" panose="02020603050405020304" pitchFamily="18" charset="0"/>
              </a:rPr>
              <a:t>就是現在、我也知道、你無論向　神求甚麼、　神也必賜給你。</a:t>
            </a:r>
            <a:br>
              <a:rPr lang="en-CA" sz="23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PMingLiU" panose="02020500000000000000" pitchFamily="18" charset="-120"/>
                <a:cs typeface="Times New Roman" panose="02020603050405020304" pitchFamily="18" charset="0"/>
              </a:rPr>
            </a:br>
            <a:r>
              <a:rPr lang="en-CA" sz="23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PMingLiU" panose="02020500000000000000" pitchFamily="18" charset="-120"/>
                <a:cs typeface="Times New Roman" panose="02020603050405020304" pitchFamily="18" charset="0"/>
              </a:rPr>
              <a:t>11:23 </a:t>
            </a:r>
            <a:r>
              <a:rPr lang="zh-TW" sz="23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PMingLiU" panose="02020500000000000000" pitchFamily="18" charset="-120"/>
                <a:cs typeface="Times New Roman" panose="02020603050405020304" pitchFamily="18" charset="0"/>
              </a:rPr>
              <a:t>耶穌說、你兄弟必然復活。</a:t>
            </a:r>
            <a:br>
              <a:rPr lang="en-CA" sz="23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PMingLiU" panose="02020500000000000000" pitchFamily="18" charset="-120"/>
                <a:cs typeface="Times New Roman" panose="02020603050405020304" pitchFamily="18" charset="0"/>
              </a:rPr>
            </a:br>
            <a:r>
              <a:rPr lang="en-CA" sz="23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PMingLiU" panose="02020500000000000000" pitchFamily="18" charset="-120"/>
                <a:cs typeface="Times New Roman" panose="02020603050405020304" pitchFamily="18" charset="0"/>
              </a:rPr>
              <a:t>11:24 </a:t>
            </a:r>
            <a:r>
              <a:rPr lang="zh-TW" sz="23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PMingLiU" panose="02020500000000000000" pitchFamily="18" charset="-120"/>
                <a:cs typeface="Times New Roman" panose="02020603050405020304" pitchFamily="18" charset="0"/>
              </a:rPr>
              <a:t>馬大說、我知道在末日復活的時候、他必復活。</a:t>
            </a:r>
            <a:br>
              <a:rPr lang="en-CA" sz="23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PMingLiU" panose="02020500000000000000" pitchFamily="18" charset="-120"/>
                <a:cs typeface="Times New Roman" panose="02020603050405020304" pitchFamily="18" charset="0"/>
              </a:rPr>
            </a:br>
            <a:r>
              <a:rPr lang="en-CA" sz="23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PMingLiU" panose="02020500000000000000" pitchFamily="18" charset="-120"/>
                <a:cs typeface="Times New Roman" panose="02020603050405020304" pitchFamily="18" charset="0"/>
              </a:rPr>
              <a:t>11:25 </a:t>
            </a:r>
            <a:r>
              <a:rPr lang="zh-TW" sz="23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PMingLiU" panose="02020500000000000000" pitchFamily="18" charset="-120"/>
                <a:cs typeface="Times New Roman" panose="02020603050405020304" pitchFamily="18" charset="0"/>
              </a:rPr>
              <a:t>耶穌對他說、復活在我、生命也在我．信我的人、雖然死了、也必復活．</a:t>
            </a:r>
            <a:endParaRPr lang="en-CA" sz="2600" dirty="0">
              <a:effectLst/>
              <a:latin typeface="Calibri" panose="020F0502020204030204" pitchFamily="34" charset="0"/>
              <a:ea typeface="PMingLiU" panose="02020500000000000000" pitchFamily="18" charset="-12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952925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313864" y="466233"/>
            <a:ext cx="8567071" cy="5754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CA" sz="23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PMingLiU" panose="02020500000000000000" pitchFamily="18" charset="-120"/>
                <a:cs typeface="Times New Roman" panose="02020603050405020304" pitchFamily="18" charset="0"/>
              </a:rPr>
              <a:t>11:26 </a:t>
            </a:r>
            <a:r>
              <a:rPr lang="zh-TW" sz="23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PMingLiU" panose="02020500000000000000" pitchFamily="18" charset="-120"/>
                <a:cs typeface="Times New Roman" panose="02020603050405020304" pitchFamily="18" charset="0"/>
              </a:rPr>
              <a:t>凡活著信我的人、必永遠不死。你信這話麼。</a:t>
            </a:r>
            <a:br>
              <a:rPr lang="en-CA" sz="23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PMingLiU" panose="02020500000000000000" pitchFamily="18" charset="-120"/>
                <a:cs typeface="Times New Roman" panose="02020603050405020304" pitchFamily="18" charset="0"/>
              </a:rPr>
            </a:br>
            <a:r>
              <a:rPr lang="en-CA" sz="23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PMingLiU" panose="02020500000000000000" pitchFamily="18" charset="-120"/>
                <a:cs typeface="Times New Roman" panose="02020603050405020304" pitchFamily="18" charset="0"/>
              </a:rPr>
              <a:t>11:27 </a:t>
            </a:r>
            <a:r>
              <a:rPr lang="zh-TW" sz="23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PMingLiU" panose="02020500000000000000" pitchFamily="18" charset="-120"/>
                <a:cs typeface="Times New Roman" panose="02020603050405020304" pitchFamily="18" charset="0"/>
              </a:rPr>
              <a:t>馬大說、主阿、是的．我信你是基督、是　神的兒子、就是那要臨到世界的。</a:t>
            </a:r>
            <a:br>
              <a:rPr lang="en-CA" sz="23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PMingLiU" panose="02020500000000000000" pitchFamily="18" charset="-120"/>
                <a:cs typeface="Times New Roman" panose="02020603050405020304" pitchFamily="18" charset="0"/>
              </a:rPr>
            </a:br>
            <a:r>
              <a:rPr lang="en-CA" sz="23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PMingLiU" panose="02020500000000000000" pitchFamily="18" charset="-120"/>
                <a:cs typeface="Times New Roman" panose="02020603050405020304" pitchFamily="18" charset="0"/>
              </a:rPr>
              <a:t>11:28 </a:t>
            </a:r>
            <a:r>
              <a:rPr lang="zh-TW" sz="23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PMingLiU" panose="02020500000000000000" pitchFamily="18" charset="-120"/>
                <a:cs typeface="Times New Roman" panose="02020603050405020304" pitchFamily="18" charset="0"/>
              </a:rPr>
              <a:t>馬大說了這話、就回去暗暗的叫他妹子馬利亞說、夫子來了、叫你。</a:t>
            </a:r>
            <a:br>
              <a:rPr lang="en-CA" sz="23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PMingLiU" panose="02020500000000000000" pitchFamily="18" charset="-120"/>
                <a:cs typeface="Times New Roman" panose="02020603050405020304" pitchFamily="18" charset="0"/>
              </a:rPr>
            </a:br>
            <a:r>
              <a:rPr lang="en-CA" sz="23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PMingLiU" panose="02020500000000000000" pitchFamily="18" charset="-120"/>
                <a:cs typeface="Times New Roman" panose="02020603050405020304" pitchFamily="18" charset="0"/>
              </a:rPr>
              <a:t>11:29 </a:t>
            </a:r>
            <a:r>
              <a:rPr lang="zh-TW" sz="23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PMingLiU" panose="02020500000000000000" pitchFamily="18" charset="-120"/>
                <a:cs typeface="Times New Roman" panose="02020603050405020304" pitchFamily="18" charset="0"/>
              </a:rPr>
              <a:t>馬利亞聽見了、就急忙起來、到耶穌那裡去。</a:t>
            </a:r>
            <a:br>
              <a:rPr lang="en-CA" sz="23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PMingLiU" panose="02020500000000000000" pitchFamily="18" charset="-120"/>
                <a:cs typeface="Times New Roman" panose="02020603050405020304" pitchFamily="18" charset="0"/>
              </a:rPr>
            </a:br>
            <a:r>
              <a:rPr lang="en-CA" sz="23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PMingLiU" panose="02020500000000000000" pitchFamily="18" charset="-120"/>
                <a:cs typeface="Times New Roman" panose="02020603050405020304" pitchFamily="18" charset="0"/>
              </a:rPr>
              <a:t>11:30 </a:t>
            </a:r>
            <a:r>
              <a:rPr lang="zh-TW" sz="23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PMingLiU" panose="02020500000000000000" pitchFamily="18" charset="-120"/>
                <a:cs typeface="Times New Roman" panose="02020603050405020304" pitchFamily="18" charset="0"/>
              </a:rPr>
              <a:t>那時、耶穌還沒有進村子、仍在馬大迎接他的地方。</a:t>
            </a:r>
            <a:br>
              <a:rPr lang="en-CA" sz="23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PMingLiU" panose="02020500000000000000" pitchFamily="18" charset="-120"/>
                <a:cs typeface="Times New Roman" panose="02020603050405020304" pitchFamily="18" charset="0"/>
              </a:rPr>
            </a:br>
            <a:r>
              <a:rPr lang="en-CA" sz="23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PMingLiU" panose="02020500000000000000" pitchFamily="18" charset="-120"/>
                <a:cs typeface="Times New Roman" panose="02020603050405020304" pitchFamily="18" charset="0"/>
              </a:rPr>
              <a:t>11:31 </a:t>
            </a:r>
            <a:r>
              <a:rPr lang="zh-TW" sz="23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PMingLiU" panose="02020500000000000000" pitchFamily="18" charset="-120"/>
                <a:cs typeface="Times New Roman" panose="02020603050405020304" pitchFamily="18" charset="0"/>
              </a:rPr>
              <a:t>那些同馬利亞在家裡安慰他的猶太人、見他急忙起來出去、就跟著他．以為他要往墳墓那裡去哭。</a:t>
            </a:r>
            <a:br>
              <a:rPr lang="en-CA" sz="23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PMingLiU" panose="02020500000000000000" pitchFamily="18" charset="-120"/>
                <a:cs typeface="Times New Roman" panose="02020603050405020304" pitchFamily="18" charset="0"/>
              </a:rPr>
            </a:br>
            <a:r>
              <a:rPr lang="en-CA" sz="23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PMingLiU" panose="02020500000000000000" pitchFamily="18" charset="-120"/>
                <a:cs typeface="Times New Roman" panose="02020603050405020304" pitchFamily="18" charset="0"/>
              </a:rPr>
              <a:t>11:32 </a:t>
            </a:r>
            <a:r>
              <a:rPr lang="zh-TW" sz="23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PMingLiU" panose="02020500000000000000" pitchFamily="18" charset="-120"/>
                <a:cs typeface="Times New Roman" panose="02020603050405020304" pitchFamily="18" charset="0"/>
              </a:rPr>
              <a:t>馬利亞到了耶穌那裡、看見他、就俯伏在他腳前、說、主阿、你若早在這裡、我兄弟必不死。</a:t>
            </a:r>
            <a:br>
              <a:rPr lang="en-CA" sz="23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PMingLiU" panose="02020500000000000000" pitchFamily="18" charset="-120"/>
                <a:cs typeface="Times New Roman" panose="02020603050405020304" pitchFamily="18" charset="0"/>
              </a:rPr>
            </a:br>
            <a:r>
              <a:rPr lang="en-CA" sz="23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PMingLiU" panose="02020500000000000000" pitchFamily="18" charset="-120"/>
                <a:cs typeface="Times New Roman" panose="02020603050405020304" pitchFamily="18" charset="0"/>
              </a:rPr>
              <a:t>11:33 </a:t>
            </a:r>
            <a:r>
              <a:rPr lang="zh-TW" sz="23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PMingLiU" panose="02020500000000000000" pitchFamily="18" charset="-120"/>
                <a:cs typeface="Times New Roman" panose="02020603050405020304" pitchFamily="18" charset="0"/>
              </a:rPr>
              <a:t>耶穌看見他哭、並看見與他同來的猶太人也哭、就心裡悲歎、又甚憂愁．、</a:t>
            </a:r>
            <a:br>
              <a:rPr lang="en-CA" sz="23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PMingLiU" panose="02020500000000000000" pitchFamily="18" charset="-120"/>
                <a:cs typeface="Times New Roman" panose="02020603050405020304" pitchFamily="18" charset="0"/>
              </a:rPr>
            </a:br>
            <a:r>
              <a:rPr lang="en-CA" sz="23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PMingLiU" panose="02020500000000000000" pitchFamily="18" charset="-120"/>
                <a:cs typeface="Times New Roman" panose="02020603050405020304" pitchFamily="18" charset="0"/>
              </a:rPr>
              <a:t>11:34 </a:t>
            </a:r>
            <a:r>
              <a:rPr lang="zh-TW" sz="23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PMingLiU" panose="02020500000000000000" pitchFamily="18" charset="-120"/>
                <a:cs typeface="Times New Roman" panose="02020603050405020304" pitchFamily="18" charset="0"/>
              </a:rPr>
              <a:t>便說、你們把他安放在那裡．他們回答說、請主來看。</a:t>
            </a:r>
            <a:br>
              <a:rPr lang="en-CA" sz="23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PMingLiU" panose="02020500000000000000" pitchFamily="18" charset="-120"/>
                <a:cs typeface="Times New Roman" panose="02020603050405020304" pitchFamily="18" charset="0"/>
              </a:rPr>
            </a:br>
            <a:r>
              <a:rPr lang="en-CA" sz="23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PMingLiU" panose="02020500000000000000" pitchFamily="18" charset="-120"/>
                <a:cs typeface="Times New Roman" panose="02020603050405020304" pitchFamily="18" charset="0"/>
              </a:rPr>
              <a:t>11:35 </a:t>
            </a:r>
            <a:r>
              <a:rPr lang="zh-TW" sz="23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PMingLiU" panose="02020500000000000000" pitchFamily="18" charset="-120"/>
                <a:cs typeface="Times New Roman" panose="02020603050405020304" pitchFamily="18" charset="0"/>
              </a:rPr>
              <a:t>耶穌哭了。</a:t>
            </a:r>
            <a:endParaRPr lang="en-CA" sz="2600" dirty="0">
              <a:effectLst/>
              <a:latin typeface="Calibri" panose="020F0502020204030204" pitchFamily="34" charset="0"/>
              <a:ea typeface="PMingLiU" panose="02020500000000000000" pitchFamily="18" charset="-12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07838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207460" y="324643"/>
            <a:ext cx="8669840" cy="61093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>
              <a:spcBef>
                <a:spcPts val="0"/>
              </a:spcBef>
            </a:pPr>
            <a:r>
              <a:rPr lang="en-CA" sz="23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PMingLiU" panose="02020500000000000000" pitchFamily="18" charset="-120"/>
                <a:cs typeface="Times New Roman" panose="02020603050405020304" pitchFamily="18" charset="0"/>
              </a:rPr>
              <a:t>11:36 </a:t>
            </a:r>
            <a:r>
              <a:rPr lang="zh-TW" sz="23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PMingLiU" panose="02020500000000000000" pitchFamily="18" charset="-120"/>
                <a:cs typeface="Times New Roman" panose="02020603050405020304" pitchFamily="18" charset="0"/>
              </a:rPr>
              <a:t>猶太人就說、你看他愛這人是何等懇切。</a:t>
            </a:r>
            <a:br>
              <a:rPr lang="en-CA" sz="23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PMingLiU" panose="02020500000000000000" pitchFamily="18" charset="-120"/>
                <a:cs typeface="Times New Roman" panose="02020603050405020304" pitchFamily="18" charset="0"/>
              </a:rPr>
            </a:br>
            <a:r>
              <a:rPr lang="en-CA" sz="23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PMingLiU" panose="02020500000000000000" pitchFamily="18" charset="-120"/>
                <a:cs typeface="Times New Roman" panose="02020603050405020304" pitchFamily="18" charset="0"/>
              </a:rPr>
              <a:t>11:37 </a:t>
            </a:r>
            <a:r>
              <a:rPr lang="zh-TW" sz="23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PMingLiU" panose="02020500000000000000" pitchFamily="18" charset="-120"/>
                <a:cs typeface="Times New Roman" panose="02020603050405020304" pitchFamily="18" charset="0"/>
              </a:rPr>
              <a:t>其中有人說、他既然開了瞎子的眼睛、豈不能叫這人不死麼。</a:t>
            </a:r>
            <a:br>
              <a:rPr lang="en-CA" sz="23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PMingLiU" panose="02020500000000000000" pitchFamily="18" charset="-120"/>
                <a:cs typeface="Times New Roman" panose="02020603050405020304" pitchFamily="18" charset="0"/>
              </a:rPr>
            </a:br>
            <a:r>
              <a:rPr lang="en-CA" sz="23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PMingLiU" panose="02020500000000000000" pitchFamily="18" charset="-120"/>
                <a:cs typeface="Times New Roman" panose="02020603050405020304" pitchFamily="18" charset="0"/>
              </a:rPr>
              <a:t>11:38 </a:t>
            </a:r>
            <a:r>
              <a:rPr lang="zh-TW" sz="23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PMingLiU" panose="02020500000000000000" pitchFamily="18" charset="-120"/>
                <a:cs typeface="Times New Roman" panose="02020603050405020304" pitchFamily="18" charset="0"/>
              </a:rPr>
              <a:t>耶穌又心裡悲歎、來到墳墓前．那墳墓是個洞、有一塊石頭擋著。</a:t>
            </a:r>
            <a:br>
              <a:rPr lang="en-CA" sz="23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PMingLiU" panose="02020500000000000000" pitchFamily="18" charset="-120"/>
                <a:cs typeface="Times New Roman" panose="02020603050405020304" pitchFamily="18" charset="0"/>
              </a:rPr>
            </a:br>
            <a:r>
              <a:rPr lang="en-CA" sz="23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PMingLiU" panose="02020500000000000000" pitchFamily="18" charset="-120"/>
                <a:cs typeface="Times New Roman" panose="02020603050405020304" pitchFamily="18" charset="0"/>
              </a:rPr>
              <a:t>11:39 </a:t>
            </a:r>
            <a:r>
              <a:rPr lang="zh-TW" sz="23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PMingLiU" panose="02020500000000000000" pitchFamily="18" charset="-120"/>
                <a:cs typeface="Times New Roman" panose="02020603050405020304" pitchFamily="18" charset="0"/>
              </a:rPr>
              <a:t>耶穌說、你們把石頭挪開。那死人的姐姐馬大對他說、主阿、他現在必是臭了、因為他死了已經四天了。</a:t>
            </a:r>
            <a:br>
              <a:rPr lang="en-CA" sz="23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PMingLiU" panose="02020500000000000000" pitchFamily="18" charset="-120"/>
                <a:cs typeface="Times New Roman" panose="02020603050405020304" pitchFamily="18" charset="0"/>
              </a:rPr>
            </a:br>
            <a:r>
              <a:rPr lang="en-CA" sz="23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PMingLiU" panose="02020500000000000000" pitchFamily="18" charset="-120"/>
                <a:cs typeface="Times New Roman" panose="02020603050405020304" pitchFamily="18" charset="0"/>
              </a:rPr>
              <a:t>11:40 </a:t>
            </a:r>
            <a:r>
              <a:rPr lang="zh-TW" sz="23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PMingLiU" panose="02020500000000000000" pitchFamily="18" charset="-120"/>
                <a:cs typeface="Times New Roman" panose="02020603050405020304" pitchFamily="18" charset="0"/>
              </a:rPr>
              <a:t>耶穌說、我不是對你說過、你若信、就必看見　神的榮耀麼。</a:t>
            </a:r>
            <a:br>
              <a:rPr lang="en-CA" sz="23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PMingLiU" panose="02020500000000000000" pitchFamily="18" charset="-120"/>
                <a:cs typeface="Times New Roman" panose="02020603050405020304" pitchFamily="18" charset="0"/>
              </a:rPr>
            </a:br>
            <a:r>
              <a:rPr lang="en-CA" sz="23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PMingLiU" panose="02020500000000000000" pitchFamily="18" charset="-120"/>
                <a:cs typeface="Times New Roman" panose="02020603050405020304" pitchFamily="18" charset="0"/>
              </a:rPr>
              <a:t>11:41 </a:t>
            </a:r>
            <a:r>
              <a:rPr lang="zh-TW" sz="23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PMingLiU" panose="02020500000000000000" pitchFamily="18" charset="-120"/>
                <a:cs typeface="Times New Roman" panose="02020603050405020304" pitchFamily="18" charset="0"/>
              </a:rPr>
              <a:t>他們就把石頭挪開．耶穌舉目望天說、父阿、我感謝你、因為你已經聽我。</a:t>
            </a:r>
            <a:br>
              <a:rPr lang="en-CA" sz="23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PMingLiU" panose="02020500000000000000" pitchFamily="18" charset="-120"/>
                <a:cs typeface="Times New Roman" panose="02020603050405020304" pitchFamily="18" charset="0"/>
              </a:rPr>
            </a:br>
            <a:r>
              <a:rPr lang="en-CA" sz="23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PMingLiU" panose="02020500000000000000" pitchFamily="18" charset="-120"/>
                <a:cs typeface="Times New Roman" panose="02020603050405020304" pitchFamily="18" charset="0"/>
              </a:rPr>
              <a:t>11:42 </a:t>
            </a:r>
            <a:r>
              <a:rPr lang="zh-TW" sz="23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PMingLiU" panose="02020500000000000000" pitchFamily="18" charset="-120"/>
                <a:cs typeface="Times New Roman" panose="02020603050405020304" pitchFamily="18" charset="0"/>
              </a:rPr>
              <a:t>我也知道你常聽我、但我說這話、是為周圍站著的眾人、叫他們信是你差了我來。</a:t>
            </a:r>
            <a:br>
              <a:rPr lang="en-CA" sz="23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PMingLiU" panose="02020500000000000000" pitchFamily="18" charset="-120"/>
                <a:cs typeface="Times New Roman" panose="02020603050405020304" pitchFamily="18" charset="0"/>
              </a:rPr>
            </a:br>
            <a:r>
              <a:rPr lang="en-CA" sz="23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PMingLiU" panose="02020500000000000000" pitchFamily="18" charset="-120"/>
                <a:cs typeface="Times New Roman" panose="02020603050405020304" pitchFamily="18" charset="0"/>
              </a:rPr>
              <a:t>11:43 </a:t>
            </a:r>
            <a:r>
              <a:rPr lang="zh-TW" sz="23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PMingLiU" panose="02020500000000000000" pitchFamily="18" charset="-120"/>
                <a:cs typeface="Times New Roman" panose="02020603050405020304" pitchFamily="18" charset="0"/>
              </a:rPr>
              <a:t>說了這話、就大聲呼叫說、拉撒路出來。</a:t>
            </a:r>
            <a:br>
              <a:rPr lang="en-CA" sz="23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PMingLiU" panose="02020500000000000000" pitchFamily="18" charset="-120"/>
                <a:cs typeface="Times New Roman" panose="02020603050405020304" pitchFamily="18" charset="0"/>
              </a:rPr>
            </a:br>
            <a:r>
              <a:rPr lang="en-CA" sz="23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PMingLiU" panose="02020500000000000000" pitchFamily="18" charset="-120"/>
                <a:cs typeface="Times New Roman" panose="02020603050405020304" pitchFamily="18" charset="0"/>
              </a:rPr>
              <a:t>11:44 </a:t>
            </a:r>
            <a:r>
              <a:rPr lang="zh-TW" sz="23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PMingLiU" panose="02020500000000000000" pitchFamily="18" charset="-120"/>
                <a:cs typeface="Times New Roman" panose="02020603050405020304" pitchFamily="18" charset="0"/>
              </a:rPr>
              <a:t>那死人就出來了、手腳裹著布、臉上包著手巾。耶穌對他們說、解開、叫他走。</a:t>
            </a:r>
            <a:br>
              <a:rPr lang="en-CA" sz="23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PMingLiU" panose="02020500000000000000" pitchFamily="18" charset="-120"/>
                <a:cs typeface="Times New Roman" panose="02020603050405020304" pitchFamily="18" charset="0"/>
              </a:rPr>
            </a:br>
            <a:r>
              <a:rPr lang="en-CA" sz="23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PMingLiU" panose="02020500000000000000" pitchFamily="18" charset="-120"/>
                <a:cs typeface="Times New Roman" panose="02020603050405020304" pitchFamily="18" charset="0"/>
              </a:rPr>
              <a:t>11:45 </a:t>
            </a:r>
            <a:r>
              <a:rPr lang="zh-TW" sz="23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PMingLiU" panose="02020500000000000000" pitchFamily="18" charset="-120"/>
                <a:cs typeface="Times New Roman" panose="02020603050405020304" pitchFamily="18" charset="0"/>
              </a:rPr>
              <a:t>那些來看馬利亞的猶太人、見了耶穌所作的事、就多有信他的．</a:t>
            </a:r>
            <a:br>
              <a:rPr lang="en-CA" sz="23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PMingLiU" panose="02020500000000000000" pitchFamily="18" charset="-120"/>
                <a:cs typeface="Times New Roman" panose="02020603050405020304" pitchFamily="18" charset="0"/>
              </a:rPr>
            </a:br>
            <a:r>
              <a:rPr lang="en-CA" sz="23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PMingLiU" panose="02020500000000000000" pitchFamily="18" charset="-120"/>
                <a:cs typeface="Times New Roman" panose="02020603050405020304" pitchFamily="18" charset="0"/>
              </a:rPr>
              <a:t>11:46 </a:t>
            </a:r>
            <a:r>
              <a:rPr lang="zh-TW" sz="23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PMingLiU" panose="02020500000000000000" pitchFamily="18" charset="-120"/>
                <a:cs typeface="Times New Roman" panose="02020603050405020304" pitchFamily="18" charset="0"/>
              </a:rPr>
              <a:t>但其中也有去見法利賽人的、將耶穌所作的事告訴他們</a:t>
            </a:r>
            <a:r>
              <a:rPr lang="zh-TW" sz="23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PMingLiU" panose="02020500000000000000" pitchFamily="18" charset="-120"/>
                <a:cs typeface="PMingLiU" panose="02020500000000000000" pitchFamily="18" charset="-120"/>
              </a:rPr>
              <a:t>。</a:t>
            </a:r>
            <a:endParaRPr lang="en-CA" sz="2300" dirty="0">
              <a:effectLst/>
              <a:latin typeface="Calibri" panose="020F0502020204030204" pitchFamily="34" charset="0"/>
              <a:ea typeface="PMingLiU" panose="02020500000000000000" pitchFamily="18" charset="-12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083976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344620" y="535463"/>
            <a:ext cx="8545380" cy="54409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zh-TW" altLang="en-US" sz="3800" b="1" u="sng" dirty="0">
                <a:latin typeface="Calibri" panose="020F0502020204030204" pitchFamily="34" charset="0"/>
                <a:ea typeface="PMingLiU" panose="02020500000000000000" pitchFamily="18" charset="-120"/>
              </a:rPr>
              <a:t>約翰福音</a:t>
            </a:r>
            <a:r>
              <a:rPr lang="en-CA" sz="3800" b="1" u="sng" dirty="0">
                <a:latin typeface="Calibri" panose="020F0502020204030204" pitchFamily="34" charset="0"/>
                <a:ea typeface="PMingLiU" panose="02020500000000000000" pitchFamily="18" charset="-120"/>
              </a:rPr>
              <a:t> 12</a:t>
            </a:r>
            <a:r>
              <a:rPr lang="zh-TW" altLang="en-US" sz="3800" b="1" u="sng" dirty="0">
                <a:latin typeface="Calibri" panose="020F0502020204030204" pitchFamily="34" charset="0"/>
                <a:ea typeface="PMingLiU" panose="02020500000000000000" pitchFamily="18" charset="-120"/>
              </a:rPr>
              <a:t>章</a:t>
            </a:r>
            <a:r>
              <a:rPr lang="en-CA" sz="3800" b="1" u="sng" dirty="0">
                <a:latin typeface="Calibri" panose="020F0502020204030204" pitchFamily="34" charset="0"/>
                <a:ea typeface="PMingLiU" panose="02020500000000000000" pitchFamily="18" charset="-120"/>
              </a:rPr>
              <a:t> 1-8</a:t>
            </a:r>
            <a:r>
              <a:rPr lang="zh-TW" altLang="en-US" sz="3800" b="1" u="sng" dirty="0">
                <a:latin typeface="Calibri" panose="020F0502020204030204" pitchFamily="34" charset="0"/>
                <a:ea typeface="PMingLiU" panose="02020500000000000000" pitchFamily="18" charset="-120"/>
              </a:rPr>
              <a:t>節</a:t>
            </a:r>
            <a:br>
              <a:rPr lang="en-CA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PMingLiU" panose="02020500000000000000" pitchFamily="18" charset="-120"/>
                <a:cs typeface="Times New Roman" panose="02020603050405020304" pitchFamily="18" charset="0"/>
              </a:rPr>
            </a:br>
            <a:r>
              <a:rPr lang="en-CA" sz="24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PMingLiU" panose="02020500000000000000" pitchFamily="18" charset="-120"/>
                <a:cs typeface="Times New Roman" panose="02020603050405020304" pitchFamily="18" charset="0"/>
              </a:rPr>
              <a:t>12:1 </a:t>
            </a:r>
            <a:r>
              <a:rPr lang="zh-TW" sz="24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PMingLiU" panose="02020500000000000000" pitchFamily="18" charset="-120"/>
                <a:cs typeface="Times New Roman" panose="02020603050405020304" pitchFamily="18" charset="0"/>
              </a:rPr>
              <a:t>逾越節前六日、耶穌來到伯大尼、就是他叫拉撒路從死裡復活之處。</a:t>
            </a:r>
            <a:br>
              <a:rPr lang="en-CA" sz="24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PMingLiU" panose="02020500000000000000" pitchFamily="18" charset="-120"/>
                <a:cs typeface="Times New Roman" panose="02020603050405020304" pitchFamily="18" charset="0"/>
              </a:rPr>
            </a:br>
            <a:r>
              <a:rPr lang="en-CA" sz="24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PMingLiU" panose="02020500000000000000" pitchFamily="18" charset="-120"/>
                <a:cs typeface="Times New Roman" panose="02020603050405020304" pitchFamily="18" charset="0"/>
              </a:rPr>
              <a:t>12:2 </a:t>
            </a:r>
            <a:r>
              <a:rPr lang="zh-TW" sz="24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PMingLiU" panose="02020500000000000000" pitchFamily="18" charset="-120"/>
                <a:cs typeface="Times New Roman" panose="02020603050405020304" pitchFamily="18" charset="0"/>
              </a:rPr>
              <a:t>有人在那裡給耶穌預備筵席．馬大伺候、拉撒路也在那同耶穌坐席的人中。</a:t>
            </a:r>
            <a:br>
              <a:rPr lang="en-CA" sz="24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PMingLiU" panose="02020500000000000000" pitchFamily="18" charset="-120"/>
                <a:cs typeface="Times New Roman" panose="02020603050405020304" pitchFamily="18" charset="0"/>
              </a:rPr>
            </a:br>
            <a:r>
              <a:rPr lang="en-CA" sz="24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PMingLiU" panose="02020500000000000000" pitchFamily="18" charset="-120"/>
                <a:cs typeface="Times New Roman" panose="02020603050405020304" pitchFamily="18" charset="0"/>
              </a:rPr>
              <a:t>12:3 </a:t>
            </a:r>
            <a:r>
              <a:rPr lang="zh-TW" sz="24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PMingLiU" panose="02020500000000000000" pitchFamily="18" charset="-120"/>
                <a:cs typeface="Times New Roman" panose="02020603050405020304" pitchFamily="18" charset="0"/>
              </a:rPr>
              <a:t>馬利亞就拿著一斤極貴的真哪噠香膏、抹耶穌的腳、又用自己頭髮去擦．屋裡就滿了膏的香氣。</a:t>
            </a:r>
            <a:br>
              <a:rPr lang="en-CA" sz="24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PMingLiU" panose="02020500000000000000" pitchFamily="18" charset="-120"/>
                <a:cs typeface="Times New Roman" panose="02020603050405020304" pitchFamily="18" charset="0"/>
              </a:rPr>
            </a:br>
            <a:r>
              <a:rPr lang="en-CA" sz="24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PMingLiU" panose="02020500000000000000" pitchFamily="18" charset="-120"/>
                <a:cs typeface="Times New Roman" panose="02020603050405020304" pitchFamily="18" charset="0"/>
              </a:rPr>
              <a:t>12:4 </a:t>
            </a:r>
            <a:r>
              <a:rPr lang="zh-TW" sz="24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PMingLiU" panose="02020500000000000000" pitchFamily="18" charset="-120"/>
                <a:cs typeface="Times New Roman" panose="02020603050405020304" pitchFamily="18" charset="0"/>
              </a:rPr>
              <a:t>有一個門徒、就是那將要賣耶穌的加略人猶大、</a:t>
            </a:r>
            <a:br>
              <a:rPr lang="en-CA" sz="24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PMingLiU" panose="02020500000000000000" pitchFamily="18" charset="-120"/>
                <a:cs typeface="Times New Roman" panose="02020603050405020304" pitchFamily="18" charset="0"/>
              </a:rPr>
            </a:br>
            <a:r>
              <a:rPr lang="en-CA" sz="24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PMingLiU" panose="02020500000000000000" pitchFamily="18" charset="-120"/>
                <a:cs typeface="Times New Roman" panose="02020603050405020304" pitchFamily="18" charset="0"/>
              </a:rPr>
              <a:t>12:5 </a:t>
            </a:r>
            <a:r>
              <a:rPr lang="zh-TW" sz="24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PMingLiU" panose="02020500000000000000" pitchFamily="18" charset="-120"/>
                <a:cs typeface="Times New Roman" panose="02020603050405020304" pitchFamily="18" charset="0"/>
              </a:rPr>
              <a:t>說、這香膏為甚麼不賣三十兩銀子賙濟窮人呢。</a:t>
            </a:r>
            <a:br>
              <a:rPr lang="en-CA" sz="24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PMingLiU" panose="02020500000000000000" pitchFamily="18" charset="-120"/>
                <a:cs typeface="Times New Roman" panose="02020603050405020304" pitchFamily="18" charset="0"/>
              </a:rPr>
            </a:br>
            <a:r>
              <a:rPr lang="en-CA" sz="24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PMingLiU" panose="02020500000000000000" pitchFamily="18" charset="-120"/>
                <a:cs typeface="Times New Roman" panose="02020603050405020304" pitchFamily="18" charset="0"/>
              </a:rPr>
              <a:t>12:6 </a:t>
            </a:r>
            <a:r>
              <a:rPr lang="zh-TW" sz="24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PMingLiU" panose="02020500000000000000" pitchFamily="18" charset="-120"/>
                <a:cs typeface="Times New Roman" panose="02020603050405020304" pitchFamily="18" charset="0"/>
              </a:rPr>
              <a:t>他說這話、並不是掛念窮人、乃因他是個賊、又帶著錢囊、常取其中所存的。</a:t>
            </a:r>
            <a:br>
              <a:rPr lang="en-CA" sz="24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PMingLiU" panose="02020500000000000000" pitchFamily="18" charset="-120"/>
                <a:cs typeface="Times New Roman" panose="02020603050405020304" pitchFamily="18" charset="0"/>
              </a:rPr>
            </a:br>
            <a:r>
              <a:rPr lang="en-CA" sz="24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PMingLiU" panose="02020500000000000000" pitchFamily="18" charset="-120"/>
                <a:cs typeface="Times New Roman" panose="02020603050405020304" pitchFamily="18" charset="0"/>
              </a:rPr>
              <a:t>12:7 </a:t>
            </a:r>
            <a:r>
              <a:rPr lang="zh-TW" sz="24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PMingLiU" panose="02020500000000000000" pitchFamily="18" charset="-120"/>
                <a:cs typeface="Times New Roman" panose="02020603050405020304" pitchFamily="18" charset="0"/>
              </a:rPr>
              <a:t>耶穌說、由他罷、他是為我安葬之日存留的。</a:t>
            </a:r>
            <a:br>
              <a:rPr lang="en-CA" sz="24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PMingLiU" panose="02020500000000000000" pitchFamily="18" charset="-120"/>
                <a:cs typeface="Times New Roman" panose="02020603050405020304" pitchFamily="18" charset="0"/>
              </a:rPr>
            </a:br>
            <a:r>
              <a:rPr lang="en-CA" sz="24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PMingLiU" panose="02020500000000000000" pitchFamily="18" charset="-120"/>
                <a:cs typeface="Times New Roman" panose="02020603050405020304" pitchFamily="18" charset="0"/>
              </a:rPr>
              <a:t>12:8 </a:t>
            </a:r>
            <a:r>
              <a:rPr lang="zh-TW" sz="24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PMingLiU" panose="02020500000000000000" pitchFamily="18" charset="-120"/>
                <a:cs typeface="Times New Roman" panose="02020603050405020304" pitchFamily="18" charset="0"/>
              </a:rPr>
              <a:t>因為常有窮人和你們同在．只是你們不常有我</a:t>
            </a:r>
            <a:r>
              <a:rPr lang="zh-TW" sz="24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PMingLiU" panose="02020500000000000000" pitchFamily="18" charset="-120"/>
                <a:cs typeface="PMingLiU" panose="02020500000000000000" pitchFamily="18" charset="-120"/>
              </a:rPr>
              <a:t>。</a:t>
            </a:r>
            <a:endParaRPr lang="en-CA" sz="2150" dirty="0">
              <a:effectLst/>
              <a:latin typeface="Calibri" panose="020F0502020204030204" pitchFamily="34" charset="0"/>
              <a:ea typeface="PMingLiU" panose="02020500000000000000" pitchFamily="18" charset="-12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66114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317</TotalTime>
  <Words>1780</Words>
  <Application>Microsoft Office PowerPoint</Application>
  <PresentationFormat>On-screen Show (4:3)</PresentationFormat>
  <Paragraphs>14</Paragraphs>
  <Slides>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主題</dc:title>
  <dc:creator>Shidong Wang</dc:creator>
  <cp:lastModifiedBy>Marco Kam</cp:lastModifiedBy>
  <cp:revision>28</cp:revision>
  <dcterms:created xsi:type="dcterms:W3CDTF">2020-12-03T15:59:13Z</dcterms:created>
  <dcterms:modified xsi:type="dcterms:W3CDTF">2022-07-30T00:05:10Z</dcterms:modified>
</cp:coreProperties>
</file>