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630" r:id="rId2"/>
    <p:sldId id="600" r:id="rId3"/>
    <p:sldId id="601" r:id="rId4"/>
    <p:sldId id="619" r:id="rId5"/>
    <p:sldId id="632" r:id="rId6"/>
    <p:sldId id="633" r:id="rId7"/>
    <p:sldId id="625" r:id="rId8"/>
    <p:sldId id="635" r:id="rId9"/>
    <p:sldId id="628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99CCFF"/>
    <a:srgbClr val="6699FF"/>
    <a:srgbClr val="66CCFF"/>
    <a:srgbClr val="CCFFCC"/>
    <a:srgbClr val="FFCCCC"/>
    <a:srgbClr val="66FF66"/>
    <a:srgbClr val="3399FF"/>
    <a:srgbClr val="FF66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94684" autoAdjust="0"/>
  </p:normalViewPr>
  <p:slideViewPr>
    <p:cSldViewPr snapToGrid="0">
      <p:cViewPr varScale="1">
        <p:scale>
          <a:sx n="85" d="100"/>
          <a:sy n="85" d="100"/>
        </p:scale>
        <p:origin x="4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20623-00E8-4682-8E6D-FDBBE2029FD1}" type="datetimeFigureOut">
              <a:rPr lang="en-CA" smtClean="0"/>
              <a:t>2026-06-19</a:t>
            </a:fld>
            <a:endParaRPr lang="en-CA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CA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7B479-9EB1-46B4-90A7-2956AD548D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8580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CA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7B479-9EB1-46B4-90A7-2956AD548DC6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747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7B479-9EB1-46B4-90A7-2956AD548DC6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9366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8273A-0109-5EBE-91B7-76D4B4A81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37BB883-DEB4-A855-C62A-46E6EBCA5D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E1656D1-583E-9E13-F6BF-EDFEBEA53C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“这原是交付我的”，魔鬼迷惑人。跳过苦难与顺服，直接得着荣耀与权柄。试探的核心是：用世界的终极价值，取代对神的专一敬拜；用捷径的成功，取代神定的十字架道路。</a:t>
            </a:r>
          </a:p>
          <a:p>
            <a:r>
              <a:rPr lang="zh-CN" altLang="en-US" dirty="0"/>
              <a:t>这世界原是神交给人的（创一</a:t>
            </a:r>
            <a:r>
              <a:rPr lang="en-US" altLang="zh-CN" dirty="0"/>
              <a:t>26</a:t>
            </a:r>
            <a:r>
              <a:rPr lang="zh-CN" altLang="en-US" dirty="0"/>
              <a:t>；诗八</a:t>
            </a:r>
            <a:r>
              <a:rPr lang="en-US" altLang="zh-CN" dirty="0"/>
              <a:t>6-8</a:t>
            </a:r>
            <a:r>
              <a:rPr lang="zh-CN" altLang="en-US" dirty="0"/>
              <a:t>），亚当堕落以后就「卧在那恶者手下」（约壹五</a:t>
            </a:r>
            <a:r>
              <a:rPr lang="en-US" altLang="zh-CN" dirty="0"/>
              <a:t>19</a:t>
            </a:r>
            <a:r>
              <a:rPr lang="zh-CN" altLang="en-US" dirty="0"/>
              <a:t>），魔鬼成了「这世界的王」（约十二</a:t>
            </a:r>
            <a:r>
              <a:rPr lang="en-US" altLang="zh-CN" dirty="0"/>
              <a:t>31</a:t>
            </a:r>
            <a:r>
              <a:rPr lang="zh-CN" altLang="en-US" dirty="0"/>
              <a:t>；十四</a:t>
            </a:r>
            <a:r>
              <a:rPr lang="en-US" altLang="zh-CN" dirty="0"/>
              <a:t>30</a:t>
            </a:r>
            <a:r>
              <a:rPr lang="zh-CN" altLang="en-US" dirty="0"/>
              <a:t>；十六</a:t>
            </a:r>
            <a:r>
              <a:rPr lang="en-US" altLang="zh-CN" dirty="0"/>
              <a:t>11</a:t>
            </a:r>
            <a:r>
              <a:rPr lang="zh-CN" altLang="en-US" dirty="0"/>
              <a:t>）</a:t>
            </a:r>
          </a:p>
          <a:p>
            <a:r>
              <a:rPr lang="zh-CN" altLang="en-US" dirty="0"/>
              <a:t>「当拜主</a:t>
            </a:r>
            <a:r>
              <a:rPr lang="en-US" altLang="zh-CN" dirty="0"/>
              <a:t>——</a:t>
            </a:r>
            <a:r>
              <a:rPr lang="zh-CN" altLang="en-US" dirty="0"/>
              <a:t>你的神，单要事奉祂」（</a:t>
            </a:r>
            <a:r>
              <a:rPr lang="en-US" altLang="zh-CN" dirty="0"/>
              <a:t>8</a:t>
            </a:r>
            <a:r>
              <a:rPr lang="zh-CN" altLang="en-US" dirty="0"/>
              <a:t>节），这句话引自申六</a:t>
            </a:r>
            <a:r>
              <a:rPr lang="en-US" altLang="zh-CN" dirty="0"/>
              <a:t>13</a:t>
            </a:r>
          </a:p>
          <a:p>
            <a:endParaRPr lang="en-CA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48076D-7853-F5C0-4306-3DADF41C45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7B479-9EB1-46B4-90A7-2956AD548DC6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9379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B4B0D-FDB4-F034-5661-9635712EF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A335BAB-B67A-17E9-4F10-FEA60B234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5FFE7A-71A3-374A-F0A1-7CDD14500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达秘说：争战中得力的秘诀，乃在于正确地取用神的话；靠着圣灵的能力，只要一句神的话就足以使敌 人哑口无言。</a:t>
            </a:r>
            <a:endParaRPr lang="zh-CN" altLang="en-US" dirty="0"/>
          </a:p>
          <a:p>
            <a:endParaRPr lang="en-CA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1C8712-0FA4-5A7E-2A51-03522677EC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7B479-9EB1-46B4-90A7-2956AD548DC6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5950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5C900-83D8-C4EA-87C5-641B4DBA5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0E84641-8004-0609-160D-28D3A6936F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90F9B9-C38C-3D6B-83E9-443834BE7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036A22B-BF3C-590C-B150-7B53FB551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7B479-9EB1-46B4-90A7-2956AD548DC6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013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D503B6-726E-47AC-A8EB-74A943DA3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8CD7477-B3FA-404A-9895-97DB1FD43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29FFA0-ED87-4E50-809A-610B42D84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F2D3AD-66E7-4D2F-8C6C-8A66BA9C1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1E41F6-D0AC-42D6-9585-51BB6A0F6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66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A64EB5-9C85-4B52-9077-9902695C9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DE4BF17-737F-4174-83A4-D991C74B7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FFB0DA-E5B3-4B3B-A1FA-DB76BD6C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CB8A7B-E5CA-4959-BBED-3075E662A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989EC-635F-4426-8CCF-23A3112AF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6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B99034-F585-4121-B175-E278DB65A7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EFD1051-7DB4-42F5-8A1F-95526D543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1E934D-BB79-434B-9A98-5E5A2C13A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2EF479-F3CD-46FD-B036-DB3C0768E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79C5E9-1CF4-4D45-A483-2E9945747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46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F24076-3BEF-406A-8341-5E4BDEBF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1D2FEF8-355A-4033-B1AB-759049855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D644FA7-0A77-4846-8512-90C0C952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C5AC3C8-D245-49CA-AA3C-01F5B2BB2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73E788-DA66-4197-96AB-C50499409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62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FEF43-A090-40AC-ACCE-20FBFA22F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A7DFF6C-B342-4CC9-B588-380CBA6E4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AFA15-1662-4E30-B09C-1BA420340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62A46A-6C54-4264-AFE5-CE075D774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1AD087-1462-445A-B9C5-9C6D7DDA4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73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F6A3DC-6244-49B6-A364-38B273516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7EC7B2-0787-4C42-AD0A-FD12323D1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41EBB88-5CEA-42F5-8AF7-19FA5D094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0D6F8C2-051C-4437-AB12-B56C4E612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30BB2B-739A-41A3-AB5F-AAA92080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F609E9C-7BA0-4BEF-B7AF-608A58C95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62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2BCB02-B911-4644-A93B-CD3EC37B3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2B3ACB-FBE7-4804-BCCD-B296AA28E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8F47CEE-A4B7-4E48-BA75-B8EC29EDE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97180F8-628B-43B0-B225-D2FA07CCFB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24DBF5-F8A9-43CD-9C7A-BD8ED26C61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2AF156D-027E-4CD9-B341-F993DE0E8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50B3741-388A-481B-B983-2FC7A0569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F46522F-802B-4569-9576-1E1E2A94B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089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6D231A-A082-4923-9753-A97C30A8C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09A43AB-E6B3-423C-87EC-2C634C5ED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D664892-69DC-4983-87E8-859E3D4D5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5878F2-5B9E-4786-A64F-C069A407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680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6A74332-0E93-4956-8742-28D29E3F8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627930A-6A1B-4B14-B73E-5EBD34A8C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5FBB6A-6CA3-41D1-899A-0861BA49E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87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BF922C-64B5-43D9-9552-0C6D82F8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88733B-515C-48E0-97EB-1F2815A50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65FFC30-950F-41B3-BE80-709A0C215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33CBAB-F5FA-46F4-80FB-CF39F051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431844-EF0B-4B1F-85B4-3A065B4C2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89250F-2A17-4B93-9059-B006BF676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093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1EC3CA-3CE0-4657-BF3E-C4EEE4110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8253E-E134-4EB1-8CD6-37F107BD16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40015B-E968-4AF7-8E37-A71FF2D9D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69B1F0-E060-4494-A908-B256676B8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5F75607-7973-4DC9-9C1D-90B6C6A5A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E0FB58-F876-45F0-9D81-EDA3A606D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103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0BC1D6E-2B88-4BCF-B21A-6626B830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A885C5-5312-437B-A752-F19D4432C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9152F4-DE4E-406F-BACD-082DBD6668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AA20C-26E4-49D5-904A-F4682CEC563B}" type="datetimeFigureOut">
              <a:rPr lang="zh-CN" altLang="en-US" smtClean="0"/>
              <a:t>2026/6/19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9AC54B-B3D0-4E31-892D-0B5CA0982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F10E4A-C3C1-484F-ACC3-C58AE0FD4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8D23C-4207-4DA2-ACA4-2D4F7ECA7C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02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10A3368-85B1-633B-C98F-FCEF84236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E84AE7B-E5F2-90C5-BDBE-619981F6186F}"/>
              </a:ext>
            </a:extLst>
          </p:cNvPr>
          <p:cNvSpPr txBox="1"/>
          <p:nvPr/>
        </p:nvSpPr>
        <p:spPr>
          <a:xfrm>
            <a:off x="5206008" y="4884212"/>
            <a:ext cx="618291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抵挡魔鬼的试探</a:t>
            </a:r>
            <a:endParaRPr lang="en-CA" sz="1400" dirty="0">
              <a:solidFill>
                <a:schemeClr val="bg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862E4A9-C3F3-FEF5-29E9-04018A8B1C20}"/>
              </a:ext>
            </a:extLst>
          </p:cNvPr>
          <p:cNvSpPr txBox="1"/>
          <p:nvPr/>
        </p:nvSpPr>
        <p:spPr>
          <a:xfrm>
            <a:off x="5334595" y="5963633"/>
            <a:ext cx="61829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路加福音（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lang="en-CA" altLang="zh-CN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1-13)</a:t>
            </a:r>
            <a:endParaRPr kumimoji="0" lang="en-CA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783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39E1855-74F5-7412-5581-BA82A24C43BE}"/>
              </a:ext>
            </a:extLst>
          </p:cNvPr>
          <p:cNvSpPr txBox="1"/>
          <p:nvPr/>
        </p:nvSpPr>
        <p:spPr>
          <a:xfrm>
            <a:off x="276285" y="58846"/>
            <a:ext cx="1147628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耶稣被圣灵充满，从约旦河回来，圣灵将他引到旷野， </a:t>
            </a:r>
            <a:endParaRPr lang="en-US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四十天受魔鬼的试探。那些日子没有吃什么；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日子满了，他就饿了。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魔鬼对他说：“你若是　神的儿子，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可以吩咐这块石头变成食物。”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耶稣回答说：“经上记着说：‘人活着不是单靠食物，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乃是靠　神口里所出的一切话。’”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魔鬼又领他上了高山，霎时间把天下的万国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都指给他看，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对他说：“这一切权柄、荣华，我都要给你，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因为这原是交付我的，我愿意给谁就给谁。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你若在我面前下拜，这都要归你。” </a:t>
            </a:r>
            <a:endParaRPr lang="en-CA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732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F178D-0CF8-1B3E-5C4A-989BCB25E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170FB06-5BBE-D69E-252B-F972F4415F9C}"/>
              </a:ext>
            </a:extLst>
          </p:cNvPr>
          <p:cNvSpPr txBox="1"/>
          <p:nvPr/>
        </p:nvSpPr>
        <p:spPr>
          <a:xfrm>
            <a:off x="179514" y="436822"/>
            <a:ext cx="1197438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8.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耶稣说：“经上记着说：当拜主－你的　神，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单要侍奉他。”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9.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魔鬼又领他到耶路撒冷去，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叫他站在殿顶（顶：原文是翅）上，对他说：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“你若是　神的儿子，可以从这里跳下去；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因为经上记着说：主要为你吩咐他的使者保护你；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11.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他们要用手托着你，免得你的脚碰在石头上。”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耶稣对他说：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“经上说：‘不可试探主－你的　神。’”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13.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魔鬼用完了各样的试探，就暂时离开耶稣。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(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路加福音</a:t>
            </a:r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4:1-13)</a:t>
            </a:r>
          </a:p>
        </p:txBody>
      </p:sp>
    </p:spTree>
    <p:extLst>
      <p:ext uri="{BB962C8B-B14F-4D97-AF65-F5344CB8AC3E}">
        <p14:creationId xmlns:p14="http://schemas.microsoft.com/office/powerpoint/2010/main" val="241766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40277-D138-EE91-50DB-89F8B6F01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C89A289-202B-7AA9-83C3-7FE5E8F7E2BB}"/>
              </a:ext>
            </a:extLst>
          </p:cNvPr>
          <p:cNvSpPr txBox="1"/>
          <p:nvPr/>
        </p:nvSpPr>
        <p:spPr>
          <a:xfrm>
            <a:off x="552683" y="567062"/>
            <a:ext cx="1115021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蛇对女人说：“　神岂是真说不许你们吃园中所有树上的果子吗？” 女人对蛇说：“园中树上的果子，我们可以吃， 惟有园当中那棵树上的果子，　神曾说：‘你们不可吃，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也不可摸，免得你们死。’” 蛇对女人说：“你们不一定死； 因为　神知道，你们吃的日子眼睛就明亮了，你们便如　神能知道善恶。” 于是女人见那棵树的果子好作食物，也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悦人的眼目，且是可喜爱的，能使人有智慧，就摘下果子来吃了，又给她丈夫，她丈夫也吃了。      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创世记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3:2-6)</a:t>
            </a:r>
            <a:endParaRPr lang="en-US" altLang="zh-CN" sz="28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A7542DB-033B-9C12-14FA-8E0327634E1C}"/>
              </a:ext>
            </a:extLst>
          </p:cNvPr>
          <p:cNvSpPr txBox="1"/>
          <p:nvPr/>
        </p:nvSpPr>
        <p:spPr>
          <a:xfrm>
            <a:off x="611118" y="4598935"/>
            <a:ext cx="108272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耶和华　神吩咐他说：“园中各样树上的果子，你可以随意吃，只是分别善恶树上的果子，你不可吃，因为你吃的日子必定死！”                            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创世记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2:16-17)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E00F400-469A-8196-841E-DD79687B3C0C}"/>
              </a:ext>
            </a:extLst>
          </p:cNvPr>
          <p:cNvSpPr txBox="1"/>
          <p:nvPr/>
        </p:nvSpPr>
        <p:spPr>
          <a:xfrm>
            <a:off x="6268387" y="3520108"/>
            <a:ext cx="54064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使人有智慧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46158E6A-416B-FB74-AD4C-F15679733D12}"/>
              </a:ext>
            </a:extLst>
          </p:cNvPr>
          <p:cNvGrpSpPr/>
          <p:nvPr/>
        </p:nvGrpSpPr>
        <p:grpSpPr>
          <a:xfrm>
            <a:off x="605508" y="2059572"/>
            <a:ext cx="6095064" cy="4135823"/>
            <a:chOff x="571848" y="1650056"/>
            <a:chExt cx="6095064" cy="4135823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0E6581B5-4C3B-D980-DB4A-249C74B345D4}"/>
                </a:ext>
              </a:extLst>
            </p:cNvPr>
            <p:cNvSpPr txBox="1"/>
            <p:nvPr/>
          </p:nvSpPr>
          <p:spPr>
            <a:xfrm>
              <a:off x="2559476" y="1650056"/>
              <a:ext cx="141788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00B05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免得</a:t>
              </a:r>
              <a:endParaRPr lang="en-CA" sz="1200" dirty="0">
                <a:solidFill>
                  <a:srgbClr val="00B050"/>
                </a:solidFill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B53132A-28CC-FFE4-2ACE-1E4F9AAB0CF5}"/>
                </a:ext>
              </a:extLst>
            </p:cNvPr>
            <p:cNvSpPr txBox="1"/>
            <p:nvPr/>
          </p:nvSpPr>
          <p:spPr>
            <a:xfrm>
              <a:off x="571848" y="5201104"/>
              <a:ext cx="609506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必定</a:t>
              </a:r>
              <a:endPara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BBF0450A-E069-1957-2C0B-A83CA6AD76A8}"/>
              </a:ext>
            </a:extLst>
          </p:cNvPr>
          <p:cNvSpPr txBox="1"/>
          <p:nvPr/>
        </p:nvSpPr>
        <p:spPr>
          <a:xfrm>
            <a:off x="552683" y="2059572"/>
            <a:ext cx="1967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也不可摸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6FFE42D-8A1D-6CEB-54AF-DF3E17B81C20}"/>
              </a:ext>
            </a:extLst>
          </p:cNvPr>
          <p:cNvGrpSpPr/>
          <p:nvPr/>
        </p:nvGrpSpPr>
        <p:grpSpPr>
          <a:xfrm>
            <a:off x="555167" y="2544976"/>
            <a:ext cx="10924449" cy="1074503"/>
            <a:chOff x="521507" y="2135460"/>
            <a:chExt cx="10924449" cy="1074503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2372181D-74BA-CDEE-206D-9013F8F6A1BE}"/>
                </a:ext>
              </a:extLst>
            </p:cNvPr>
            <p:cNvSpPr txBox="1"/>
            <p:nvPr/>
          </p:nvSpPr>
          <p:spPr>
            <a:xfrm>
              <a:off x="3374834" y="2135460"/>
              <a:ext cx="807112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你们吃的日子眼睛就明亮了，你们便如　神</a:t>
              </a:r>
              <a:endPara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39902D2D-736A-AEC1-0940-3C08E513A097}"/>
                </a:ext>
              </a:extLst>
            </p:cNvPr>
            <p:cNvSpPr txBox="1"/>
            <p:nvPr/>
          </p:nvSpPr>
          <p:spPr>
            <a:xfrm>
              <a:off x="521507" y="2625188"/>
              <a:ext cx="609506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能知道善恶</a:t>
              </a:r>
              <a:endParaRPr lang="en-CA" dirty="0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3DB7209-E0AE-C80A-1495-619A9BEFBF40}"/>
              </a:ext>
            </a:extLst>
          </p:cNvPr>
          <p:cNvSpPr txBox="1"/>
          <p:nvPr/>
        </p:nvSpPr>
        <p:spPr>
          <a:xfrm>
            <a:off x="8100576" y="3035990"/>
            <a:ext cx="30236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好作食物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0A0271A-59E6-3C94-AAFA-56CD21BBA15C}"/>
              </a:ext>
            </a:extLst>
          </p:cNvPr>
          <p:cNvSpPr txBox="1"/>
          <p:nvPr/>
        </p:nvSpPr>
        <p:spPr>
          <a:xfrm>
            <a:off x="553034" y="3524432"/>
            <a:ext cx="60950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悦人的眼目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67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00F6B-DC49-C603-E4A1-35EA95AC0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80BD2BA-0A64-B526-91C1-6761EB25895D}"/>
              </a:ext>
            </a:extLst>
          </p:cNvPr>
          <p:cNvSpPr txBox="1"/>
          <p:nvPr/>
        </p:nvSpPr>
        <p:spPr>
          <a:xfrm>
            <a:off x="265064" y="1085085"/>
            <a:ext cx="114762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en-CA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耶稣被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圣灵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充满，从约旦河回来，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圣灵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将他引到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旷野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 </a:t>
            </a:r>
            <a:endParaRPr lang="en-US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四十天受魔鬼的试探。那些日子没有吃什么；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日子满了，他就饿了。 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魔鬼对他说：“你若是　神的儿子，</a:t>
            </a:r>
            <a:endParaRPr lang="en-CA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可以吩咐这块石头变成食物。” 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耶稣回答说：“经上记着说：‘人活着不是单靠食物，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乃是靠　神口里所出的一切话。’” 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8EAA9A5-8DC6-D561-18AD-F0CAB47D46C1}"/>
              </a:ext>
            </a:extLst>
          </p:cNvPr>
          <p:cNvSpPr txBox="1"/>
          <p:nvPr/>
        </p:nvSpPr>
        <p:spPr>
          <a:xfrm>
            <a:off x="6840470" y="183586"/>
            <a:ext cx="50439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---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肉体的情欲</a:t>
            </a:r>
            <a:endParaRPr lang="en-CA" sz="24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A5B7837-237C-BC3C-2B9F-5C8D71D25DAA}"/>
              </a:ext>
            </a:extLst>
          </p:cNvPr>
          <p:cNvSpPr txBox="1"/>
          <p:nvPr/>
        </p:nvSpPr>
        <p:spPr>
          <a:xfrm>
            <a:off x="9188878" y="1605628"/>
            <a:ext cx="24122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主动受试探</a:t>
            </a:r>
            <a:endParaRPr lang="en-CA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8FCEFCF-FD8A-07F2-4426-2107CD4030BF}"/>
              </a:ext>
            </a:extLst>
          </p:cNvPr>
          <p:cNvSpPr txBox="1"/>
          <p:nvPr/>
        </p:nvSpPr>
        <p:spPr>
          <a:xfrm>
            <a:off x="210368" y="153744"/>
            <a:ext cx="7466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耶稣受试探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---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石头变食物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2525E9A-4357-C3D5-B9A9-5AAFF184EDC5}"/>
              </a:ext>
            </a:extLst>
          </p:cNvPr>
          <p:cNvGrpSpPr/>
          <p:nvPr/>
        </p:nvGrpSpPr>
        <p:grpSpPr>
          <a:xfrm>
            <a:off x="681594" y="3556854"/>
            <a:ext cx="11059750" cy="2126813"/>
            <a:chOff x="681594" y="3556854"/>
            <a:chExt cx="11059750" cy="2126813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B6D14CEC-3E8E-E1B7-7E67-E70D61D4006C}"/>
                </a:ext>
              </a:extLst>
            </p:cNvPr>
            <p:cNvSpPr txBox="1"/>
            <p:nvPr/>
          </p:nvSpPr>
          <p:spPr>
            <a:xfrm>
              <a:off x="3529978" y="3556854"/>
              <a:ext cx="82113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经上记着说</a:t>
              </a:r>
              <a:endParaRPr lang="en-CA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B9A71C3A-B1E0-140C-E968-0D9E081DBE14}"/>
                </a:ext>
              </a:extLst>
            </p:cNvPr>
            <p:cNvSpPr txBox="1"/>
            <p:nvPr/>
          </p:nvSpPr>
          <p:spPr>
            <a:xfrm>
              <a:off x="681594" y="4606449"/>
              <a:ext cx="1017901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人活着不是单靠食物，乃是靠耶和华口里所出的一切话</a:t>
              </a:r>
              <a:endParaRPr kumimoji="0" lang="en-CA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                                 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（申命记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8</a:t>
              </a:r>
              <a:r>
                <a:rPr kumimoji="0" lang="en-CA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: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3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）</a:t>
              </a: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69ED28AD-9C56-8E10-00EA-39DAF2A7ED03}"/>
              </a:ext>
            </a:extLst>
          </p:cNvPr>
          <p:cNvSpPr txBox="1"/>
          <p:nvPr/>
        </p:nvSpPr>
        <p:spPr>
          <a:xfrm>
            <a:off x="655646" y="5286063"/>
            <a:ext cx="60950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魔鬼这一次试探的目的是什么？</a:t>
            </a:r>
            <a:endParaRPr lang="en-CA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11FDF8B-3BF7-0449-1AA0-B49BD9D0D5BA}"/>
              </a:ext>
            </a:extLst>
          </p:cNvPr>
          <p:cNvSpPr txBox="1"/>
          <p:nvPr/>
        </p:nvSpPr>
        <p:spPr>
          <a:xfrm>
            <a:off x="681594" y="5947611"/>
            <a:ext cx="53377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主耶稣回答的意思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是什么？</a:t>
            </a:r>
            <a:endParaRPr lang="en-CA" dirty="0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1868593A-0868-B0D6-00D9-618E83EF138D}"/>
              </a:ext>
            </a:extLst>
          </p:cNvPr>
          <p:cNvGrpSpPr/>
          <p:nvPr/>
        </p:nvGrpSpPr>
        <p:grpSpPr>
          <a:xfrm>
            <a:off x="664765" y="2584852"/>
            <a:ext cx="10936335" cy="1064831"/>
            <a:chOff x="664765" y="2584852"/>
            <a:chExt cx="10936335" cy="1064831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2A046B3-5913-B31D-8420-EF21C39DDA3C}"/>
                </a:ext>
              </a:extLst>
            </p:cNvPr>
            <p:cNvSpPr txBox="1"/>
            <p:nvPr/>
          </p:nvSpPr>
          <p:spPr>
            <a:xfrm>
              <a:off x="3529978" y="2584852"/>
              <a:ext cx="807112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</a:rPr>
                <a:t>你若是　神的儿子</a:t>
              </a:r>
              <a:r>
                <a:rPr lang="zh-CN" altLang="en-US" sz="3200" b="1" dirty="0">
                  <a:solidFill>
                    <a:schemeClr val="accent1">
                      <a:lumMod val="50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，</a:t>
              </a:r>
              <a:endParaRPr lang="en-CA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D559ED7-9869-94BC-0209-924DA1A0B3F9}"/>
                </a:ext>
              </a:extLst>
            </p:cNvPr>
            <p:cNvSpPr txBox="1"/>
            <p:nvPr/>
          </p:nvSpPr>
          <p:spPr>
            <a:xfrm>
              <a:off x="664765" y="3064908"/>
              <a:ext cx="533773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4472C4">
                      <a:lumMod val="50000"/>
                    </a:srgb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可以吩咐这块石头变成食物</a:t>
              </a:r>
              <a:endParaRPr lang="en-CA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271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87D9E-EB5C-A9D9-D1E7-ECD7DBC1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15357FD3-F1F4-E710-5203-8B6504230659}"/>
              </a:ext>
            </a:extLst>
          </p:cNvPr>
          <p:cNvSpPr txBox="1"/>
          <p:nvPr/>
        </p:nvSpPr>
        <p:spPr>
          <a:xfrm>
            <a:off x="499274" y="1060703"/>
            <a:ext cx="114889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魔鬼又领他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上了高山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，霎时间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把天下的万国都指给他看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 </a:t>
            </a: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对他说：“这一切权柄、荣华，我都要给你，</a:t>
            </a:r>
          </a:p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因为这原是交付我的，我愿意给谁就给谁。 </a:t>
            </a: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你若在我面前下拜，这都要归你。” 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耶稣说：“经上记着说：当拜主－你的　神，单要侍奉他。”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CD7F16A-6CC4-1871-6E2F-045E22F7CC0C}"/>
              </a:ext>
            </a:extLst>
          </p:cNvPr>
          <p:cNvSpPr txBox="1"/>
          <p:nvPr/>
        </p:nvSpPr>
        <p:spPr>
          <a:xfrm>
            <a:off x="244258" y="268069"/>
            <a:ext cx="66854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耶稣受试探</a:t>
            </a:r>
            <a:r>
              <a:rPr lang="en-US" altLang="zh-CN" sz="4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---</a:t>
            </a:r>
            <a:r>
              <a:rPr lang="zh-CN" altLang="en-US" sz="4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将万国给你</a:t>
            </a:r>
            <a:endParaRPr lang="en-CA" sz="2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59889C7-395D-9CD2-74A8-AB8D3D681646}"/>
              </a:ext>
            </a:extLst>
          </p:cNvPr>
          <p:cNvSpPr txBox="1"/>
          <p:nvPr/>
        </p:nvSpPr>
        <p:spPr>
          <a:xfrm>
            <a:off x="833291" y="3723484"/>
            <a:ext cx="111548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神说：“我们要照着我们的形像、按着我们的样式造人，使他们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管理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海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里的鱼、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中的鸟、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上的牲畜，和全地，并地上所爬的一切昆虫。”                 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创世记 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1:26)</a:t>
            </a:r>
            <a:endParaRPr lang="en-CA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13D5983-4506-9613-305F-098AB96AA029}"/>
              </a:ext>
            </a:extLst>
          </p:cNvPr>
          <p:cNvSpPr txBox="1"/>
          <p:nvPr/>
        </p:nvSpPr>
        <p:spPr>
          <a:xfrm>
            <a:off x="6831354" y="244581"/>
            <a:ext cx="40194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---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眼目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的情欲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233A9C0-DFAB-52BA-A81D-0D68F9F930AE}"/>
              </a:ext>
            </a:extLst>
          </p:cNvPr>
          <p:cNvSpPr txBox="1"/>
          <p:nvPr/>
        </p:nvSpPr>
        <p:spPr>
          <a:xfrm>
            <a:off x="1722330" y="2068185"/>
            <a:ext cx="77106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这原是交付我的，我愿意给谁就给谁</a:t>
            </a:r>
            <a:endParaRPr lang="en-CA" dirty="0">
              <a:solidFill>
                <a:srgbClr val="FF0000"/>
              </a:solidFill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358F5F68-DA06-AA8E-6275-338E1EADC4D0}"/>
              </a:ext>
            </a:extLst>
          </p:cNvPr>
          <p:cNvGrpSpPr/>
          <p:nvPr/>
        </p:nvGrpSpPr>
        <p:grpSpPr>
          <a:xfrm>
            <a:off x="905985" y="1574559"/>
            <a:ext cx="8173501" cy="1563109"/>
            <a:chOff x="905985" y="1574559"/>
            <a:chExt cx="8173501" cy="1563109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B45859B4-3496-3AC2-10FA-472F56F3C15D}"/>
                </a:ext>
              </a:extLst>
            </p:cNvPr>
            <p:cNvSpPr txBox="1"/>
            <p:nvPr/>
          </p:nvSpPr>
          <p:spPr>
            <a:xfrm>
              <a:off x="905985" y="2552893"/>
              <a:ext cx="61315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你若在我面前下拜，这都要归你</a:t>
              </a:r>
              <a:endParaRPr lang="en-CA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383C1027-9B93-F763-CF9E-301650D5523F}"/>
                </a:ext>
              </a:extLst>
            </p:cNvPr>
            <p:cNvSpPr txBox="1"/>
            <p:nvPr/>
          </p:nvSpPr>
          <p:spPr>
            <a:xfrm>
              <a:off x="2947958" y="1574559"/>
              <a:ext cx="61315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这一切权柄、荣华，我都要给你</a:t>
              </a:r>
              <a:endParaRPr lang="en-CA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2450E49-B962-C6A7-E658-A78A1DC35DC7}"/>
              </a:ext>
            </a:extLst>
          </p:cNvPr>
          <p:cNvGrpSpPr/>
          <p:nvPr/>
        </p:nvGrpSpPr>
        <p:grpSpPr>
          <a:xfrm>
            <a:off x="822071" y="3034079"/>
            <a:ext cx="10750979" cy="3637875"/>
            <a:chOff x="822071" y="3034079"/>
            <a:chExt cx="10750979" cy="3637875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33F34925-9EF9-0D1D-D863-86A8B44FD30E}"/>
                </a:ext>
              </a:extLst>
            </p:cNvPr>
            <p:cNvSpPr txBox="1"/>
            <p:nvPr/>
          </p:nvSpPr>
          <p:spPr>
            <a:xfrm>
              <a:off x="822071" y="6087179"/>
              <a:ext cx="951121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当拜主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——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你的神，单要事奉祂   （申命记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6:13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）</a:t>
              </a:r>
              <a:endPara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E7312BFA-3114-1BF8-9588-61798959FFF7}"/>
                </a:ext>
              </a:extLst>
            </p:cNvPr>
            <p:cNvSpPr txBox="1"/>
            <p:nvPr/>
          </p:nvSpPr>
          <p:spPr>
            <a:xfrm>
              <a:off x="2947958" y="3034079"/>
              <a:ext cx="862509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经上记着说</a:t>
              </a:r>
              <a:endParaRPr lang="en-CA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49980BD6-67DD-B804-3106-60CFF0784414}"/>
              </a:ext>
            </a:extLst>
          </p:cNvPr>
          <p:cNvSpPr txBox="1"/>
          <p:nvPr/>
        </p:nvSpPr>
        <p:spPr>
          <a:xfrm>
            <a:off x="822071" y="5397774"/>
            <a:ext cx="6131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魔鬼这一次试探的目的又是什么？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26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56301-1C05-08B7-4464-77F0CB1AA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9E6B430-CC78-9BAD-073C-53C79214AC34}"/>
              </a:ext>
            </a:extLst>
          </p:cNvPr>
          <p:cNvSpPr txBox="1"/>
          <p:nvPr/>
        </p:nvSpPr>
        <p:spPr>
          <a:xfrm>
            <a:off x="594640" y="942897"/>
            <a:ext cx="114889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魔鬼又领他到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耶路撒冷去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，叫他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站在殿顶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（顶：原文是翅）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上，对他说：“你若是　神的儿子，可以从这里跳下去； </a:t>
            </a: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因为经上记着说：主要为你吩咐他的使者保护你；</a:t>
            </a: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11.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他们要用手托着你，免得你的脚碰在石头上。”</a:t>
            </a:r>
          </a:p>
          <a:p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12.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耶稣对他说：“经上说：‘不可试探主－你的　神。’”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0984EC0-8F47-5C87-AC74-598E9AA48886}"/>
              </a:ext>
            </a:extLst>
          </p:cNvPr>
          <p:cNvSpPr txBox="1"/>
          <p:nvPr/>
        </p:nvSpPr>
        <p:spPr>
          <a:xfrm>
            <a:off x="244258" y="268069"/>
            <a:ext cx="66854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耶稣受试探</a:t>
            </a:r>
            <a:r>
              <a:rPr lang="en-US" altLang="zh-CN" sz="4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---</a:t>
            </a:r>
            <a:r>
              <a:rPr lang="zh-CN" altLang="en-US" sz="40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成为关注点</a:t>
            </a:r>
            <a:endParaRPr lang="en-CA" sz="2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9765C2F-C42C-0469-2E45-C6EA7BA13316}"/>
              </a:ext>
            </a:extLst>
          </p:cNvPr>
          <p:cNvSpPr txBox="1"/>
          <p:nvPr/>
        </p:nvSpPr>
        <p:spPr>
          <a:xfrm>
            <a:off x="594640" y="3616167"/>
            <a:ext cx="115363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耶和华是我的避难所；你已将至高者当你的居所，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...</a:t>
            </a:r>
          </a:p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因他要为你吩咐他的使者，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在你行的一切道路上保护你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CA" altLang="zh-CN" sz="32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他们要用手托着你，免得你的脚碰在石头上。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诗篇</a:t>
            </a:r>
            <a:r>
              <a:rPr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91:9,11-12)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941C807-1F4B-BAAB-1AEC-521C8DB9ED8F}"/>
              </a:ext>
            </a:extLst>
          </p:cNvPr>
          <p:cNvSpPr txBox="1"/>
          <p:nvPr/>
        </p:nvSpPr>
        <p:spPr>
          <a:xfrm>
            <a:off x="6831354" y="244581"/>
            <a:ext cx="40194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---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今生的骄傲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65CF0A3-3C1C-54E9-E00C-AE9DF083A736}"/>
              </a:ext>
            </a:extLst>
          </p:cNvPr>
          <p:cNvSpPr txBox="1"/>
          <p:nvPr/>
        </p:nvSpPr>
        <p:spPr>
          <a:xfrm>
            <a:off x="3859554" y="1459923"/>
            <a:ext cx="7134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你若是　神的儿子，可以从这里跳下去</a:t>
            </a:r>
            <a:endParaRPr lang="en-C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C27A61B-9932-61A2-8C39-660F40581F30}"/>
              </a:ext>
            </a:extLst>
          </p:cNvPr>
          <p:cNvSpPr txBox="1"/>
          <p:nvPr/>
        </p:nvSpPr>
        <p:spPr>
          <a:xfrm>
            <a:off x="2026547" y="1953995"/>
            <a:ext cx="60950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经上记着说</a:t>
            </a:r>
            <a:endParaRPr lang="en-CA" dirty="0">
              <a:solidFill>
                <a:srgbClr val="FF0000"/>
              </a:solidFill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3D3205AC-D181-AF15-3E9C-6457A543AA4D}"/>
              </a:ext>
            </a:extLst>
          </p:cNvPr>
          <p:cNvGrpSpPr/>
          <p:nvPr/>
        </p:nvGrpSpPr>
        <p:grpSpPr>
          <a:xfrm>
            <a:off x="1198163" y="1920335"/>
            <a:ext cx="9625041" cy="1102473"/>
            <a:chOff x="1198163" y="1920335"/>
            <a:chExt cx="9625041" cy="1102473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AF9ED882-6382-7D40-682E-6D265B712F1B}"/>
                </a:ext>
              </a:extLst>
            </p:cNvPr>
            <p:cNvSpPr txBox="1"/>
            <p:nvPr/>
          </p:nvSpPr>
          <p:spPr>
            <a:xfrm>
              <a:off x="1198163" y="1920335"/>
              <a:ext cx="962504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            主要为你吩咐他的使者保护你；</a:t>
              </a: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D69AC087-45B2-A26B-AA07-6792CA62147D}"/>
                </a:ext>
              </a:extLst>
            </p:cNvPr>
            <p:cNvSpPr txBox="1"/>
            <p:nvPr/>
          </p:nvSpPr>
          <p:spPr>
            <a:xfrm>
              <a:off x="1209383" y="2438033"/>
              <a:ext cx="832356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他们要用手托着你，免得你的脚碰在石头上。</a:t>
              </a:r>
              <a:endPara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769AF5D9-8500-8F49-0BBF-2DD3BBA5DF83}"/>
              </a:ext>
            </a:extLst>
          </p:cNvPr>
          <p:cNvGrpSpPr/>
          <p:nvPr/>
        </p:nvGrpSpPr>
        <p:grpSpPr>
          <a:xfrm>
            <a:off x="649338" y="2916461"/>
            <a:ext cx="11229684" cy="3727918"/>
            <a:chOff x="649338" y="2916461"/>
            <a:chExt cx="11229684" cy="3727918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A089D5B7-2034-6632-E1D2-10D1419CA9C6}"/>
                </a:ext>
              </a:extLst>
            </p:cNvPr>
            <p:cNvSpPr txBox="1"/>
            <p:nvPr/>
          </p:nvSpPr>
          <p:spPr>
            <a:xfrm>
              <a:off x="649338" y="6059604"/>
              <a:ext cx="1122968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不可试探主</a:t>
              </a:r>
              <a:r>
                <a:rPr lang="en-US" altLang="zh-CN" sz="3200" b="1" dirty="0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---</a:t>
              </a:r>
              <a:r>
                <a:rPr lang="zh-CN" altLang="en-US" sz="3200" b="1" dirty="0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你的神    （申命记</a:t>
              </a:r>
              <a:r>
                <a:rPr lang="en-US" altLang="zh-CN" sz="3200" b="1" dirty="0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6:16</a:t>
              </a:r>
              <a:r>
                <a:rPr lang="zh-CN" altLang="en-US" sz="3200" b="1" dirty="0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）</a:t>
              </a:r>
              <a:endParaRPr lang="en-CA" dirty="0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16CB6DE-BD5B-8FD3-2992-4CCAA1F8588C}"/>
                </a:ext>
              </a:extLst>
            </p:cNvPr>
            <p:cNvSpPr txBox="1"/>
            <p:nvPr/>
          </p:nvSpPr>
          <p:spPr>
            <a:xfrm>
              <a:off x="4067116" y="2916461"/>
              <a:ext cx="727593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经上说</a:t>
              </a:r>
              <a:endParaRPr lang="en-CA" dirty="0">
                <a:solidFill>
                  <a:srgbClr val="FF0000"/>
                </a:solidFill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2C957AB9-8B4B-DEF6-C33A-BFEEF4CFF1CB}"/>
              </a:ext>
            </a:extLst>
          </p:cNvPr>
          <p:cNvSpPr txBox="1"/>
          <p:nvPr/>
        </p:nvSpPr>
        <p:spPr>
          <a:xfrm>
            <a:off x="649338" y="5330328"/>
            <a:ext cx="6182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魔鬼第三次试探的目的又是什么？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82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6" grpId="0"/>
      <p:bldP spid="11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4BEB3-8D25-C122-9494-457505C95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3D6F02D-3BF3-DE45-EF99-4B082A19D565}"/>
              </a:ext>
            </a:extLst>
          </p:cNvPr>
          <p:cNvSpPr txBox="1"/>
          <p:nvPr/>
        </p:nvSpPr>
        <p:spPr>
          <a:xfrm>
            <a:off x="325368" y="436822"/>
            <a:ext cx="1182853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8.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耶稣说：“经上记着说：当拜主－你的　神，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单要侍奉他。”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9.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魔鬼又领他到耶路撒冷去，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叫他站在殿顶（顶：原文是翅）上，对他说：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“你若是　神的儿子，可以从这里跳下去；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因为经上记着说：主要为你吩咐他的使者保护你；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11.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他们要用手托着你，免得你的脚碰在石头上。”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耶稣对他说：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CA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“经上说：‘不可试探主－你的　神。’” 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13.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用完了各样的试探，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暂时离开</a:t>
            </a: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耶稣。</a:t>
            </a:r>
            <a:endParaRPr lang="en-CA" altLang="zh-CN" sz="3600" b="1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13125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553BC-DD1E-6B50-1017-615345892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F47AB19-BFD1-1156-8484-A00149744833}"/>
              </a:ext>
            </a:extLst>
          </p:cNvPr>
          <p:cNvSpPr txBox="1"/>
          <p:nvPr/>
        </p:nvSpPr>
        <p:spPr>
          <a:xfrm>
            <a:off x="358324" y="1219254"/>
            <a:ext cx="97442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魔鬼试探我们的目的是什么？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B523E5B-D1F3-C432-D8AB-1D5A990735EA}"/>
              </a:ext>
            </a:extLst>
          </p:cNvPr>
          <p:cNvSpPr txBox="1"/>
          <p:nvPr/>
        </p:nvSpPr>
        <p:spPr>
          <a:xfrm>
            <a:off x="443175" y="268069"/>
            <a:ext cx="64865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反思</a:t>
            </a:r>
            <a:endParaRPr lang="en-CA" sz="2000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6E58A33-C390-5F33-56EC-5FE5B9E93D4B}"/>
              </a:ext>
            </a:extLst>
          </p:cNvPr>
          <p:cNvSpPr txBox="1"/>
          <p:nvPr/>
        </p:nvSpPr>
        <p:spPr>
          <a:xfrm>
            <a:off x="1532998" y="4016528"/>
            <a:ext cx="54175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如何抵挡魔鬼的试探？</a:t>
            </a:r>
            <a:endParaRPr lang="en-CA" sz="2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5FB6E50-AEB9-5007-AE9B-4F4F6BFC6221}"/>
              </a:ext>
            </a:extLst>
          </p:cNvPr>
          <p:cNvSpPr txBox="1"/>
          <p:nvPr/>
        </p:nvSpPr>
        <p:spPr>
          <a:xfrm>
            <a:off x="358324" y="2103309"/>
            <a:ext cx="11833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zh-CN" altLang="en-US" sz="3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我们有没有受过魔鬼的试探？</a:t>
            </a:r>
            <a:endParaRPr lang="en-CA" sz="20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957877F-06A1-FA17-7882-DA4649A827E4}"/>
              </a:ext>
            </a:extLst>
          </p:cNvPr>
          <p:cNvSpPr txBox="1"/>
          <p:nvPr/>
        </p:nvSpPr>
        <p:spPr>
          <a:xfrm>
            <a:off x="3587006" y="4936038"/>
            <a:ext cx="52535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靠圣灵站立</a:t>
            </a:r>
            <a:endParaRPr kumimoji="0" lang="en-CA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靠真理抵挡</a:t>
            </a:r>
            <a:endParaRPr lang="en-CA" sz="2800" dirty="0">
              <a:solidFill>
                <a:srgbClr val="FF0000"/>
              </a:solidFill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D998D7D-E8F2-41EC-9C8B-AA4B8D7EB80F}"/>
              </a:ext>
            </a:extLst>
          </p:cNvPr>
          <p:cNvGrpSpPr/>
          <p:nvPr/>
        </p:nvGrpSpPr>
        <p:grpSpPr>
          <a:xfrm>
            <a:off x="1532998" y="2169708"/>
            <a:ext cx="10181815" cy="2530302"/>
            <a:chOff x="932747" y="2081682"/>
            <a:chExt cx="10181815" cy="2530302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702E5A70-FBC3-5582-8CEB-77F01D007B72}"/>
                </a:ext>
              </a:extLst>
            </p:cNvPr>
            <p:cNvSpPr txBox="1"/>
            <p:nvPr/>
          </p:nvSpPr>
          <p:spPr>
            <a:xfrm>
              <a:off x="932747" y="3008992"/>
              <a:ext cx="1018181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marR="0" lvl="0" indent="-5715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如果没有，不要高兴</a:t>
              </a:r>
              <a:endPara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7AC1B21-C63C-1F46-AB71-9036B96A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571" t="15461" r="18071" b="15501"/>
            <a:stretch>
              <a:fillRect/>
            </a:stretch>
          </p:blipFill>
          <p:spPr>
            <a:xfrm>
              <a:off x="6832756" y="2081682"/>
              <a:ext cx="2395392" cy="25303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335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156410</TotalTime>
  <Words>1563</Words>
  <Application>Microsoft Office PowerPoint</Application>
  <PresentationFormat>宽屏</PresentationFormat>
  <Paragraphs>112</Paragraphs>
  <Slides>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等线</vt:lpstr>
      <vt:lpstr>等线 Light</vt:lpstr>
      <vt:lpstr>楷体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Wang, Qian</dc:creator>
  <cp:lastModifiedBy>baolin wang</cp:lastModifiedBy>
  <cp:revision>274</cp:revision>
  <dcterms:created xsi:type="dcterms:W3CDTF">2021-04-01T18:16:22Z</dcterms:created>
  <dcterms:modified xsi:type="dcterms:W3CDTF">2026-06-20T01:19:48Z</dcterms:modified>
</cp:coreProperties>
</file>