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B3A3C8-4721-438B-87B5-C93E00967D48}" v="16" dt="2026-06-07T23:34:19.4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dong Wang" userId="2991965c361e9862" providerId="LiveId" clId="{0E2383D0-DA71-4706-ABD3-0036B60653B4}"/>
    <pc:docChg chg="addSld modSld">
      <pc:chgData name="Shidong Wang" userId="2991965c361e9862" providerId="LiveId" clId="{0E2383D0-DA71-4706-ABD3-0036B60653B4}" dt="2026-06-07T23:36:30.130" v="151" actId="20577"/>
      <pc:docMkLst>
        <pc:docMk/>
      </pc:docMkLst>
      <pc:sldChg chg="modSp mod">
        <pc:chgData name="Shidong Wang" userId="2991965c361e9862" providerId="LiveId" clId="{0E2383D0-DA71-4706-ABD3-0036B60653B4}" dt="2026-06-07T23:33:50.788" v="44"/>
        <pc:sldMkLst>
          <pc:docMk/>
          <pc:sldMk cId="4144226514" sldId="256"/>
        </pc:sldMkLst>
        <pc:spChg chg="mod">
          <ac:chgData name="Shidong Wang" userId="2991965c361e9862" providerId="LiveId" clId="{0E2383D0-DA71-4706-ABD3-0036B60653B4}" dt="2026-06-07T23:33:41.286" v="29"/>
          <ac:spMkLst>
            <pc:docMk/>
            <pc:sldMk cId="4144226514" sldId="256"/>
            <ac:spMk id="2" creationId="{41114009-07D7-412B-A0FF-01BDF61BCEC8}"/>
          </ac:spMkLst>
        </pc:spChg>
        <pc:spChg chg="mod">
          <ac:chgData name="Shidong Wang" userId="2991965c361e9862" providerId="LiveId" clId="{0E2383D0-DA71-4706-ABD3-0036B60653B4}" dt="2026-06-07T23:33:50.788" v="44"/>
          <ac:spMkLst>
            <pc:docMk/>
            <pc:sldMk cId="4144226514" sldId="256"/>
            <ac:spMk id="3" creationId="{4AD6C424-8F76-4224-A9B1-D51615617BEE}"/>
          </ac:spMkLst>
        </pc:spChg>
      </pc:sldChg>
      <pc:sldChg chg="modSp mod">
        <pc:chgData name="Shidong Wang" userId="2991965c361e9862" providerId="LiveId" clId="{0E2383D0-DA71-4706-ABD3-0036B60653B4}" dt="2026-06-07T23:35:15.117" v="94" actId="255"/>
        <pc:sldMkLst>
          <pc:docMk/>
          <pc:sldMk cId="2216645278" sldId="257"/>
        </pc:sldMkLst>
        <pc:spChg chg="mod">
          <ac:chgData name="Shidong Wang" userId="2991965c361e9862" providerId="LiveId" clId="{0E2383D0-DA71-4706-ABD3-0036B60653B4}" dt="2026-06-07T23:35:15.117" v="94" actId="255"/>
          <ac:spMkLst>
            <pc:docMk/>
            <pc:sldMk cId="2216645278" sldId="257"/>
            <ac:spMk id="4" creationId="{106088F4-6B7A-49A4-905F-8704825A5576}"/>
          </ac:spMkLst>
        </pc:spChg>
      </pc:sldChg>
      <pc:sldChg chg="modSp add mod">
        <pc:chgData name="Shidong Wang" userId="2991965c361e9862" providerId="LiveId" clId="{0E2383D0-DA71-4706-ABD3-0036B60653B4}" dt="2026-06-07T23:36:30.130" v="151" actId="20577"/>
        <pc:sldMkLst>
          <pc:docMk/>
          <pc:sldMk cId="519941727" sldId="258"/>
        </pc:sldMkLst>
        <pc:spChg chg="mod">
          <ac:chgData name="Shidong Wang" userId="2991965c361e9862" providerId="LiveId" clId="{0E2383D0-DA71-4706-ABD3-0036B60653B4}" dt="2026-06-07T23:36:30.130" v="151" actId="20577"/>
          <ac:spMkLst>
            <pc:docMk/>
            <pc:sldMk cId="519941727" sldId="258"/>
            <ac:spMk id="4" creationId="{E0EDC412-820C-22DF-F511-69104F51D45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CBE4C-C44E-44A8-BC2E-839E88F56B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A4114A-8593-474A-8507-2B6F438B5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A7D5E-BB6B-4549-8DA5-7E83B533C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2026-06-07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99169C-B7F7-4D33-9058-78B5DB9A4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E388D-0943-48BA-ABBE-908CD1328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8989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562E5-ED80-411C-B906-A5FF32258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2FF763-711C-42B8-B907-697995592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B0F42-2FBD-45E1-9630-8E2260065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2026-06-07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88F1F-5907-492E-A6C7-C0C046166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AD693-1C28-43C6-AD4E-7157FAA83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0953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75CD2E-0929-49D3-8718-0AFD3BBF10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05E210-66B7-434C-BA23-69568B5110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88D8A-BCA4-4486-8FDF-6252B96C5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2026-06-07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A7C66-B0A2-4822-8DEB-BA09AF131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35576-8621-4E1E-BBC7-BE6B07B5C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66767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57FC6-20B3-4852-A95C-952219E85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ADFEB-E343-47BA-9341-4E112D22F1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F9B78-1CAF-43C7-A2C4-720683C9B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2026-06-07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1E8E5-8694-47D6-8AE4-1700FC6CF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32FFF-AD54-4F10-BECB-D1C73FE4C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14355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C40C9-B8F5-495B-8F9C-D213698B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0EF17-B52B-49A0-AA74-6DE3101D2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922EE-D93F-4CE1-A3CD-CF784F93C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2026-06-07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B8582-4370-41AE-8968-FA3248034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7B234-3226-4D36-AA1B-15CAC18B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646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75776-9E9C-4673-A0F4-8ECF8C4A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8F83-D47D-48FC-A91C-EB2577800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6CEC6-FD46-4B87-B9C4-45E1F40EA2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B5B4F1-6A47-4596-92EA-B42B0CCBB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2026-06-07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627192-C844-4356-BB6C-6D7C003CC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3E3931-106E-4ED2-9219-1553818EB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112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50B9E-B992-4FE3-91E2-2CA5C272E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3DB4C-E8C7-4B85-AE52-026180364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A2FD5D-0C64-444F-BE5E-FDF908EA8E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920A4-AEB3-45E4-9138-37D3E4BB7D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0C4AC0-E3F6-4194-8351-AD77ED38E5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CB9362-5D24-4E41-8852-A31EECD57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2026-06-07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983AD0-3835-45C0-8F5D-79732A1B9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6611F1-E0AB-423C-BBE8-9BA96BA58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624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1DD53-C8D5-4262-B31E-A1639718B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E3732B-E198-46C2-A829-F571A3760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2026-06-07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AD176D-FB3B-4282-86CB-0262547CB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710384-A449-4347-9727-93264A159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4304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066886-A416-419D-AF57-2544C725B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2026-06-07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7A2D66-7538-4AD9-8881-C6F0783AB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B1604-5C9B-4CA8-8234-959AF71D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2898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1CEE6-7F80-4875-801F-E49E71DC1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A81F2-8F1C-49C6-9C0D-61FAE593A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7677E7-027A-40D7-9824-F211D179B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F9984-D970-43E8-AEE4-3BC8476B8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2026-06-07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1520AA-E03E-47BA-A25C-159F95B65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86D827-B299-4B45-9906-F757279B4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506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8396B-E2B8-4C32-BDD8-42CEF3B5E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3EA388-6A6B-4FE5-8857-B8160302DC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0010FB-1E82-4A6A-A7A9-248B78DE86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80BFE7-353B-4AC3-9BB7-A63F24E47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2026-06-07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7F3B41-94FB-48E0-8457-C3617F582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E40E74-598B-4ACC-AA07-F6F4C022A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0470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0428B2-6D49-4544-983B-F30751687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F114F8-50BE-4F7D-AEFA-E7F6437B97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73BE1-137A-48A5-AF5E-48C19E7AF1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0017E-BF59-4261-928D-58B914773A72}" type="datetimeFigureOut">
              <a:rPr lang="en-CA" smtClean="0"/>
              <a:t>2026-06-07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1173AE-88AD-41CA-BCA3-D401B93E8A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B7025-5EC9-4BD1-BA43-E220518542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6313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14009-07D7-412B-A0FF-01BDF61BC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1075" y="1122363"/>
            <a:ext cx="9930062" cy="2387600"/>
          </a:xfrm>
        </p:spPr>
        <p:txBody>
          <a:bodyPr>
            <a:normAutofit/>
          </a:bodyPr>
          <a:lstStyle/>
          <a:p>
            <a:r>
              <a:rPr lang="zh-CN" altLang="en-US" sz="72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求主教我们祷告</a:t>
            </a:r>
            <a:endParaRPr lang="en-CA" sz="72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D6C424-8F76-4224-A9B1-D51615617B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路加福音</a:t>
            </a:r>
            <a:r>
              <a:rPr lang="en-US" altLang="zh-CN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11</a:t>
            </a:r>
            <a:r>
              <a:rPr lang="zh-CN" altLang="en-US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：</a:t>
            </a:r>
            <a:r>
              <a:rPr lang="en-US" altLang="zh-CN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1-13</a:t>
            </a:r>
            <a:endParaRPr lang="en-CA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44226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06088F4-6B7A-49A4-905F-8704825A5576}"/>
              </a:ext>
            </a:extLst>
          </p:cNvPr>
          <p:cNvSpPr/>
          <p:nvPr/>
        </p:nvSpPr>
        <p:spPr>
          <a:xfrm>
            <a:off x="102476" y="94593"/>
            <a:ext cx="11929103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 </a:t>
            </a:r>
            <a:r>
              <a:rPr lang="zh-CN" altLang="en-US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耶稣在一个地方祷告。祷告完了，有个门徒对他说：“求主教导我们祷告，像约翰教导他的门徒。”</a:t>
            </a:r>
            <a:r>
              <a:rPr lang="en-US" altLang="zh-CN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 </a:t>
            </a:r>
            <a:r>
              <a:rPr lang="zh-CN" altLang="en-US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耶稣说：“你们祷告的时候，要说：‘我们在天上的父（有古卷作“父啊”），愿人都尊你的名为圣。愿你的国降临。愿你的旨意行在地上如同行在天上（有古卷无“愿你的旨意云云”）。</a:t>
            </a:r>
            <a:r>
              <a:rPr lang="en-US" altLang="zh-CN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3 </a:t>
            </a:r>
            <a:r>
              <a:rPr lang="zh-CN" altLang="en-US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我们日用的饮食，天天赐给我们。</a:t>
            </a:r>
            <a:r>
              <a:rPr lang="en-US" altLang="zh-CN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4 </a:t>
            </a:r>
            <a:r>
              <a:rPr lang="zh-CN" altLang="en-US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赦免我们的罪，因为我们也赦免凡亏欠我们的人。不叫我们遇见试探，救我们脱离凶恶（有古卷无末句）。’”</a:t>
            </a:r>
            <a:r>
              <a:rPr lang="en-US" altLang="zh-CN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5 </a:t>
            </a:r>
            <a:r>
              <a:rPr lang="zh-CN" altLang="en-US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耶稣又说：“你们中间谁有一个朋友半夜到他那里去说：‘朋友，请借给我三个饼，</a:t>
            </a:r>
            <a:r>
              <a:rPr lang="en-US" altLang="zh-CN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6 </a:t>
            </a:r>
            <a:r>
              <a:rPr lang="zh-CN" altLang="en-US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因为我有一个朋友行路，来到我这里，我没有什么给他摆上。’</a:t>
            </a:r>
            <a:endParaRPr lang="en-CA" sz="38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6645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0AF2D-9B06-0892-B4B9-01448B855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0EDC412-820C-22DF-F511-69104F51D458}"/>
              </a:ext>
            </a:extLst>
          </p:cNvPr>
          <p:cNvSpPr/>
          <p:nvPr/>
        </p:nvSpPr>
        <p:spPr>
          <a:xfrm>
            <a:off x="102476" y="94593"/>
            <a:ext cx="11929103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7 </a:t>
            </a:r>
            <a:r>
              <a:rPr lang="zh-CN" altLang="en-US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那人在里面回答说：‘不要搅扰我，门已经关闭，孩子们也同我在床上了，我不能起来给你。’</a:t>
            </a:r>
            <a:r>
              <a:rPr lang="en-US" altLang="zh-CN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8 </a:t>
            </a:r>
            <a:r>
              <a:rPr lang="zh-CN" altLang="en-US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我告诉你们：虽不因他是朋友起来给他，但因他情词迫切地直求，就必起来照他所需用的给他。</a:t>
            </a:r>
            <a:r>
              <a:rPr lang="en-US" altLang="zh-CN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9 </a:t>
            </a:r>
            <a:r>
              <a:rPr lang="zh-CN" altLang="en-US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我又告诉你们：你们祈求，就给你们；寻找，就寻见；叩门，就给你们开门。</a:t>
            </a:r>
            <a:r>
              <a:rPr lang="en-US" altLang="zh-CN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10 </a:t>
            </a:r>
            <a:r>
              <a:rPr lang="zh-CN" altLang="en-US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因为凡祈求的，就得着；寻找的，就寻见；叩门的，就给他开门。</a:t>
            </a:r>
            <a:r>
              <a:rPr lang="en-US" altLang="zh-CN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11 </a:t>
            </a:r>
            <a:r>
              <a:rPr lang="zh-CN" altLang="en-US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你们中间作父亲的，谁有儿子求饼，反给他石头呢？求鱼，反拿蛇当鱼给他呢？</a:t>
            </a:r>
            <a:r>
              <a:rPr lang="en-US" altLang="zh-CN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12 </a:t>
            </a:r>
            <a:r>
              <a:rPr lang="zh-CN" altLang="en-US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求鸡蛋，反给他蝎子呢？</a:t>
            </a:r>
            <a:r>
              <a:rPr lang="en-US" altLang="zh-CN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13 </a:t>
            </a:r>
            <a:r>
              <a:rPr lang="zh-CN" altLang="en-US" sz="38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你们虽然不好，尚且知道拿好东西给儿女，何况天父，岂不更将圣灵给求他的人吗？”</a:t>
            </a:r>
            <a:endParaRPr lang="en-CA" sz="38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19941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375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PMingLiU</vt:lpstr>
      <vt:lpstr>Arial</vt:lpstr>
      <vt:lpstr>Calibri</vt:lpstr>
      <vt:lpstr>Calibri Light</vt:lpstr>
      <vt:lpstr>Office Theme</vt:lpstr>
      <vt:lpstr>求主教我们祷告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得勝苦難的大衛</dc:title>
  <dc:creator>Shidong Wang</dc:creator>
  <cp:lastModifiedBy>Shidong Wang</cp:lastModifiedBy>
  <cp:revision>2</cp:revision>
  <dcterms:created xsi:type="dcterms:W3CDTF">2020-04-19T23:55:46Z</dcterms:created>
  <dcterms:modified xsi:type="dcterms:W3CDTF">2026-06-07T23:36:39Z</dcterms:modified>
</cp:coreProperties>
</file>