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9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0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11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12.xml" ContentType="application/vnd.openxmlformats-officedocument.theme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4" r:id="rId1"/>
    <p:sldMasterId id="2147483855" r:id="rId2"/>
    <p:sldMasterId id="2147483948" r:id="rId3"/>
    <p:sldMasterId id="2147483961" r:id="rId4"/>
    <p:sldMasterId id="2147483978" r:id="rId5"/>
    <p:sldMasterId id="2147483991" r:id="rId6"/>
    <p:sldMasterId id="2147484003" r:id="rId7"/>
    <p:sldMasterId id="2147484028" r:id="rId8"/>
    <p:sldMasterId id="2147484077" r:id="rId9"/>
    <p:sldMasterId id="2147484089" r:id="rId10"/>
    <p:sldMasterId id="2147484101" r:id="rId11"/>
    <p:sldMasterId id="2147484113" r:id="rId12"/>
    <p:sldMasterId id="2147484125" r:id="rId13"/>
  </p:sldMasterIdLst>
  <p:notesMasterIdLst>
    <p:notesMasterId r:id="rId58"/>
  </p:notesMasterIdLst>
  <p:sldIdLst>
    <p:sldId id="769" r:id="rId14"/>
    <p:sldId id="2030" r:id="rId15"/>
    <p:sldId id="1086" r:id="rId16"/>
    <p:sldId id="289" r:id="rId17"/>
    <p:sldId id="293" r:id="rId18"/>
    <p:sldId id="2019" r:id="rId19"/>
    <p:sldId id="2025" r:id="rId20"/>
    <p:sldId id="802" r:id="rId21"/>
    <p:sldId id="1993" r:id="rId22"/>
    <p:sldId id="2040" r:id="rId23"/>
    <p:sldId id="1994" r:id="rId24"/>
    <p:sldId id="2026" r:id="rId25"/>
    <p:sldId id="2027" r:id="rId26"/>
    <p:sldId id="2028" r:id="rId27"/>
    <p:sldId id="2031" r:id="rId28"/>
    <p:sldId id="2029" r:id="rId29"/>
    <p:sldId id="2032" r:id="rId30"/>
    <p:sldId id="2033" r:id="rId31"/>
    <p:sldId id="2041" r:id="rId32"/>
    <p:sldId id="2034" r:id="rId33"/>
    <p:sldId id="760" r:id="rId34"/>
    <p:sldId id="2036" r:id="rId35"/>
    <p:sldId id="2024" r:id="rId36"/>
    <p:sldId id="1997" r:id="rId37"/>
    <p:sldId id="1998" r:id="rId38"/>
    <p:sldId id="2001" r:id="rId39"/>
    <p:sldId id="2000" r:id="rId40"/>
    <p:sldId id="2002" r:id="rId41"/>
    <p:sldId id="2006" r:id="rId42"/>
    <p:sldId id="2007" r:id="rId43"/>
    <p:sldId id="1171" r:id="rId44"/>
    <p:sldId id="2010" r:id="rId45"/>
    <p:sldId id="350" r:id="rId46"/>
    <p:sldId id="2013" r:id="rId47"/>
    <p:sldId id="1226" r:id="rId48"/>
    <p:sldId id="1245" r:id="rId49"/>
    <p:sldId id="1999" r:id="rId50"/>
    <p:sldId id="2038" r:id="rId51"/>
    <p:sldId id="443" r:id="rId52"/>
    <p:sldId id="2039" r:id="rId53"/>
    <p:sldId id="1083" r:id="rId54"/>
    <p:sldId id="2011" r:id="rId55"/>
    <p:sldId id="481" r:id="rId56"/>
    <p:sldId id="937" r:id="rId5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FEF9"/>
    <a:srgbClr val="66FAF6"/>
    <a:srgbClr val="FF0066"/>
    <a:srgbClr val="0000FF"/>
    <a:srgbClr val="800000"/>
    <a:srgbClr val="E7FFE9"/>
    <a:srgbClr val="F3FFF4"/>
    <a:srgbClr val="E6FEE7"/>
    <a:srgbClr val="CC0066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524" autoAdjust="0"/>
    <p:restoredTop sz="94660"/>
  </p:normalViewPr>
  <p:slideViewPr>
    <p:cSldViewPr snapToGrid="0">
      <p:cViewPr>
        <p:scale>
          <a:sx n="71" d="100"/>
          <a:sy n="71" d="100"/>
        </p:scale>
        <p:origin x="3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6" d="100"/>
        <a:sy n="126" d="100"/>
      </p:scale>
      <p:origin x="0" y="-324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50" Type="http://schemas.openxmlformats.org/officeDocument/2006/relationships/slide" Target="slides/slide37.xml"/><Relationship Id="rId55" Type="http://schemas.openxmlformats.org/officeDocument/2006/relationships/slide" Target="slides/slide42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slide" Target="slides/slide40.xml"/><Relationship Id="rId58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theme" Target="theme/theme1.xml"/><Relationship Id="rId19" Type="http://schemas.openxmlformats.org/officeDocument/2006/relationships/slide" Target="slides/slide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56" Type="http://schemas.openxmlformats.org/officeDocument/2006/relationships/slide" Target="slides/slide43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59" Type="http://schemas.openxmlformats.org/officeDocument/2006/relationships/presProps" Target="presProps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54" Type="http://schemas.openxmlformats.org/officeDocument/2006/relationships/slide" Target="slides/slide41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slide" Target="slides/slide36.xml"/><Relationship Id="rId57" Type="http://schemas.openxmlformats.org/officeDocument/2006/relationships/slide" Target="slides/slide44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slide" Target="slides/slide39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CDA5BC-0FE6-44EE-ADD5-52D7D21ACD7E}" type="datetimeFigureOut">
              <a:rPr lang="zh-HK" altLang="en-US" smtClean="0"/>
              <a:t>17/5/2026</a:t>
            </a:fld>
            <a:endParaRPr lang="zh-HK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CD6F54-35DB-46E2-A190-E40525124B5D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680095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1pPr>
            <a:lvl2pPr marL="37931725" indent="-374745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830869A-3F49-4EF5-AC87-3CE2346D298A}" type="slidenum">
              <a:rPr kumimoji="1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JhengHei" panose="020B0604030504040204" pitchFamily="34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JhengHei" panose="020B0604030504040204" pitchFamily="34" charset="-120"/>
              <a:cs typeface="+mn-cs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5459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768DA994-6665-4458-9F3C-CC0FC995FAE4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Segoe UI" panose="020B0502040204020203" pitchFamily="34" charset="0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5/17/2026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Segoe UI" panose="020B0502040204020203" pitchFamily="34" charset="0"/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CA9444C7-8243-42D1-A351-85C31B904FD3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Segoe UI" panose="020B0502040204020203" pitchFamily="34" charset="0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31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Segoe UI" panose="020B0502040204020203" pitchFamily="34" charset="0"/>
            </a:endParaRPr>
          </a:p>
        </p:txBody>
      </p:sp>
      <p:sp>
        <p:nvSpPr>
          <p:cNvPr id="2488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8834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CA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標楷體" panose="03000509000000000000" pitchFamily="65" charset="-12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38546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768DA994-6665-4458-9F3C-CC0FC995FAE4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Segoe UI" panose="020B0502040204020203" pitchFamily="34" charset="0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5/17/2026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Segoe UI" panose="020B0502040204020203" pitchFamily="34" charset="0"/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CA9444C7-8243-42D1-A351-85C31B904FD3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Segoe UI" panose="020B0502040204020203" pitchFamily="34" charset="0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32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Segoe UI" panose="020B0502040204020203" pitchFamily="34" charset="0"/>
            </a:endParaRPr>
          </a:p>
        </p:txBody>
      </p:sp>
      <p:sp>
        <p:nvSpPr>
          <p:cNvPr id="2488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8834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CA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標楷體" panose="03000509000000000000" pitchFamily="65" charset="-12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97088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39CA3750-FBC0-492D-BBCD-773B34693DDA}" type="slidenum">
              <a:rPr kumimoji="0" lang="zh-TW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Segoe UI" panose="020B0502040204020203" pitchFamily="34" charset="0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33</a:t>
            </a:fld>
            <a:endParaRPr kumimoji="0" lang="zh-TW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Segoe UI" panose="020B0502040204020203" pitchFamily="34" charset="0"/>
            </a:endParaRPr>
          </a:p>
        </p:txBody>
      </p:sp>
      <p:sp>
        <p:nvSpPr>
          <p:cNvPr id="99329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C36B37AC-E37E-40C6-9329-1BDEC75F22DA}" type="slidenum">
              <a:rPr kumimoji="0" lang="zh-TW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Segoe UI" panose="020B0502040204020203" pitchFamily="34" charset="0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33</a:t>
            </a:fld>
            <a:endParaRPr kumimoji="0" lang="zh-TW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Segoe UI" panose="020B0502040204020203" pitchFamily="34" charset="0"/>
            </a:endParaRPr>
          </a:p>
        </p:txBody>
      </p:sp>
      <p:sp>
        <p:nvSpPr>
          <p:cNvPr id="9933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9331" name="Text Box 3"/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6FC7507C-E33C-4CF8-A6EF-F8BAFFA7DF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4580943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2DB61DC-7738-4CA7-9162-EC97BD1DA397}" type="slidenum">
              <a:rPr kumimoji="1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JhengHei" panose="020B0604030504040204" pitchFamily="34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JhengHei" panose="020B0604030504040204" pitchFamily="34" charset="-120"/>
              <a:cs typeface="+mn-cs"/>
            </a:endParaRPr>
          </a:p>
        </p:txBody>
      </p:sp>
      <p:sp>
        <p:nvSpPr>
          <p:cNvPr id="789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902200" y="0"/>
            <a:ext cx="16662400" cy="9372600"/>
          </a:xfrm>
          <a:ln/>
        </p:spPr>
      </p:sp>
    </p:spTree>
    <p:extLst>
      <p:ext uri="{BB962C8B-B14F-4D97-AF65-F5344CB8AC3E}">
        <p14:creationId xmlns:p14="http://schemas.microsoft.com/office/powerpoint/2010/main" val="36328732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56561CC-9BDB-4AAF-91FC-1F369E533A48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583C2DB4-1909-47C2-9FDB-4AD2221BF39A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新細明體" panose="02020500000000000000" pitchFamily="18" charset="-120"/>
                <a:cs typeface="Segoe UI" panose="020B0502040204020203" pitchFamily="34" charset="0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5/17/2026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新細明體" panose="02020500000000000000" pitchFamily="18" charset="-120"/>
              <a:cs typeface="Segoe UI" panose="020B0502040204020203" pitchFamily="34" charset="0"/>
            </a:endParaRP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9217F90E-9422-42F1-876F-B5AA5ACBBE3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66168D25-562F-4C10-98B6-624B6CF7F767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新細明體" panose="02020500000000000000" pitchFamily="18" charset="-120"/>
                <a:cs typeface="Segoe UI" panose="020B0502040204020203" pitchFamily="34" charset="0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35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新細明體" panose="02020500000000000000" pitchFamily="18" charset="-120"/>
              <a:cs typeface="Segoe UI" panose="020B0502040204020203" pitchFamily="34" charset="0"/>
            </a:endParaRPr>
          </a:p>
        </p:txBody>
      </p:sp>
      <p:sp>
        <p:nvSpPr>
          <p:cNvPr id="186369" name="Rectangle 1">
            <a:extLst>
              <a:ext uri="{FF2B5EF4-FFF2-40B4-BE49-F238E27FC236}">
                <a16:creationId xmlns:a16="http://schemas.microsoft.com/office/drawing/2014/main" id="{B1A00626-32C5-4358-95FD-9D854C742599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6370" name="Rectangle 2">
            <a:extLst>
              <a:ext uri="{FF2B5EF4-FFF2-40B4-BE49-F238E27FC236}">
                <a16:creationId xmlns:a16="http://schemas.microsoft.com/office/drawing/2014/main" id="{2009BDA6-4C37-41EE-A527-EAC28781AB3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81213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768DA994-6665-4458-9F3C-CC0FC995FAE4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Segoe UI" panose="020B0502040204020203" pitchFamily="34" charset="0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5/17/2026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Segoe UI" panose="020B0502040204020203" pitchFamily="34" charset="0"/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2331BC1A-A3CF-4667-842F-3E23E46286E2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Segoe UI" panose="020B0502040204020203" pitchFamily="34" charset="0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36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Segoe UI" panose="020B0502040204020203" pitchFamily="34" charset="0"/>
            </a:endParaRPr>
          </a:p>
        </p:txBody>
      </p:sp>
      <p:sp>
        <p:nvSpPr>
          <p:cNvPr id="2662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42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CA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65978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E30FBE14-FF45-4583-8420-B204C539FE33}" type="slidenum">
              <a:rPr kumimoji="0" lang="zh-TW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Arial" panose="020B0604020202020204" pitchFamily="34" charset="0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38</a:t>
            </a:fld>
            <a:endParaRPr kumimoji="0" lang="zh-TW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9011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011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8311882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239CF03-D8AC-4097-980A-FF71C0F65D18}" type="slidenum">
              <a:rPr kumimoji="1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1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86391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A21B33DC-2297-4325-985B-7DC20288FDCF}" type="datetime1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Segoe UI" panose="020B0502040204020203" pitchFamily="34" charset="0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5/17/2026</a:t>
            </a:fld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Segoe UI" panose="020B0502040204020203" pitchFamily="34" charset="0"/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369692F9-F990-4A55-80B5-35D64EF9A780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Segoe UI" panose="020B0502040204020203" pitchFamily="34" charset="0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44</a:t>
            </a:fld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Segoe UI" panose="020B0502040204020203" pitchFamily="34" charset="0"/>
            </a:endParaRPr>
          </a:p>
        </p:txBody>
      </p:sp>
      <p:sp>
        <p:nvSpPr>
          <p:cNvPr id="1771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7154" name="Text Box 2"/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5240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1pPr>
            <a:lvl2pPr marL="37931725" indent="-374745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830869A-3F49-4EF5-AC87-3CE2346D298A}" type="slidenum">
              <a:rPr kumimoji="1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JhengHei" panose="020B0604030504040204" pitchFamily="34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1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JhengHei" panose="020B0604030504040204" pitchFamily="34" charset="-120"/>
              <a:cs typeface="+mn-cs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947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2DB61DC-7738-4CA7-9162-EC97BD1DA397}" type="slidenum">
              <a:rPr kumimoji="1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JhengHei" panose="020B0604030504040204" pitchFamily="34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JhengHei" panose="020B0604030504040204" pitchFamily="34" charset="-120"/>
              <a:cs typeface="+mn-cs"/>
            </a:endParaRPr>
          </a:p>
        </p:txBody>
      </p:sp>
      <p:sp>
        <p:nvSpPr>
          <p:cNvPr id="789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902200" y="0"/>
            <a:ext cx="16662400" cy="9372600"/>
          </a:xfrm>
          <a:ln/>
        </p:spPr>
      </p:sp>
    </p:spTree>
    <p:extLst>
      <p:ext uri="{BB962C8B-B14F-4D97-AF65-F5344CB8AC3E}">
        <p14:creationId xmlns:p14="http://schemas.microsoft.com/office/powerpoint/2010/main" val="3303329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1pPr>
            <a:lvl2pPr marL="37931725" indent="-374745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830869A-3F49-4EF5-AC87-3CE2346D298A}" type="slidenum">
              <a:rPr kumimoji="1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JhengHei" panose="020B0604030504040204" pitchFamily="34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1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JhengHei" panose="020B0604030504040204" pitchFamily="34" charset="-120"/>
              <a:cs typeface="+mn-cs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9353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2DB61DC-7738-4CA7-9162-EC97BD1DA397}" type="slidenum">
              <a:rPr kumimoji="1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JhengHei" panose="020B0604030504040204" pitchFamily="34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JhengHei" panose="020B0604030504040204" pitchFamily="34" charset="-120"/>
              <a:cs typeface="+mn-cs"/>
            </a:endParaRPr>
          </a:p>
        </p:txBody>
      </p:sp>
      <p:sp>
        <p:nvSpPr>
          <p:cNvPr id="789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902200" y="0"/>
            <a:ext cx="16662400" cy="9372600"/>
          </a:xfrm>
          <a:ln/>
        </p:spPr>
      </p:sp>
    </p:spTree>
    <p:extLst>
      <p:ext uri="{BB962C8B-B14F-4D97-AF65-F5344CB8AC3E}">
        <p14:creationId xmlns:p14="http://schemas.microsoft.com/office/powerpoint/2010/main" val="2781412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2DB61DC-7738-4CA7-9162-EC97BD1DA397}" type="slidenum">
              <a:rPr kumimoji="1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JhengHei" panose="020B0604030504040204" pitchFamily="34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JhengHei" panose="020B0604030504040204" pitchFamily="34" charset="-120"/>
              <a:cs typeface="+mn-cs"/>
            </a:endParaRPr>
          </a:p>
        </p:txBody>
      </p:sp>
      <p:sp>
        <p:nvSpPr>
          <p:cNvPr id="789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902200" y="0"/>
            <a:ext cx="16662400" cy="9372600"/>
          </a:xfrm>
          <a:ln/>
        </p:spPr>
      </p:sp>
    </p:spTree>
    <p:extLst>
      <p:ext uri="{BB962C8B-B14F-4D97-AF65-F5344CB8AC3E}">
        <p14:creationId xmlns:p14="http://schemas.microsoft.com/office/powerpoint/2010/main" val="15500303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215900" marR="0" lvl="0" indent="-206375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8CA2A6BE-E08E-4C18-9276-DF9284B0EBE6}" type="slidenum">
              <a:rPr kumimoji="0" lang="en-CA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+mn-cs"/>
              </a:rPr>
              <a:pPr marL="215900" marR="0" lvl="0" indent="-206375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18</a:t>
            </a:fld>
            <a:endParaRPr kumimoji="0" lang="en-CA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+mn-cs"/>
            </a:endParaRPr>
          </a:p>
        </p:txBody>
      </p:sp>
      <p:sp>
        <p:nvSpPr>
          <p:cNvPr id="57345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63862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 marL="215900" indent="-206375"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215900" marR="0" lvl="0" indent="-206375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/>
            </a:pPr>
            <a:fld id="{0F9F92C1-2878-48B2-9A31-DE7EF1EAFD1C}" type="slidenum">
              <a:rPr kumimoji="0" lang="en-CA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pPr marL="215900" marR="0" lvl="0" indent="-206375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  <a:defRPr/>
              </a:pPr>
              <a:t>18</a:t>
            </a:fld>
            <a:endParaRPr kumimoji="0" lang="en-CA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6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61567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215900" marR="0" lvl="0" indent="-206375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8CA2A6BE-E08E-4C18-9276-DF9284B0EBE6}" type="slidenum">
              <a:rPr kumimoji="0" lang="en-CA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+mn-cs"/>
              </a:rPr>
              <a:pPr marL="215900" marR="0" lvl="0" indent="-206375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21</a:t>
            </a:fld>
            <a:endParaRPr kumimoji="0" lang="en-CA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+mn-cs"/>
            </a:endParaRPr>
          </a:p>
        </p:txBody>
      </p:sp>
      <p:sp>
        <p:nvSpPr>
          <p:cNvPr id="57345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63862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 marL="215900" indent="-206375"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215900" marR="0" lvl="0" indent="-206375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/>
            </a:pPr>
            <a:fld id="{0F9F92C1-2878-48B2-9A31-DE7EF1EAFD1C}" type="slidenum">
              <a:rPr kumimoji="0" lang="en-CA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pPr marL="215900" marR="0" lvl="0" indent="-206375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  <a:defRPr/>
              </a:pPr>
              <a:t>21</a:t>
            </a:fld>
            <a:endParaRPr kumimoji="0" lang="en-CA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6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93730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1pPr>
            <a:lvl2pPr marL="37931725" indent="-374745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830869A-3F49-4EF5-AC87-3CE2346D298A}" type="slidenum">
              <a:rPr kumimoji="1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JhengHei" panose="020B0604030504040204" pitchFamily="34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1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JhengHei" panose="020B0604030504040204" pitchFamily="34" charset="-120"/>
              <a:cs typeface="+mn-cs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545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HK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468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17335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39D1C-BD4B-4C86-A95E-13C947CECBEF}" type="datetime1">
              <a:rPr lang="zh-TW" altLang="zh-TW" smtClean="0"/>
              <a:pPr/>
              <a:t>2026/5/17</a:t>
            </a:fld>
            <a:endParaRPr lang="zh-TW" altLang="zh-TW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C07E4-A1D1-4E56-8201-0EC6C941F46D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62411603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39D1C-BD4B-4C86-A95E-13C947CECBEF}" type="datetime1">
              <a:rPr lang="zh-TW" altLang="zh-TW" smtClean="0"/>
              <a:pPr/>
              <a:t>2026/5/17</a:t>
            </a:fld>
            <a:endParaRPr lang="zh-TW" altLang="zh-TW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39A93-90B8-4AE5-A7BE-2701ECDED776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00848104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39D1C-BD4B-4C86-A95E-13C947CECBEF}" type="datetime1">
              <a:rPr lang="zh-TW" altLang="zh-TW" smtClean="0"/>
              <a:pPr/>
              <a:t>2026/5/17</a:t>
            </a:fld>
            <a:endParaRPr lang="zh-TW" altLang="zh-TW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E5A1A-548D-4A2E-94BE-94AD2E529DAF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18190471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39D1C-BD4B-4C86-A95E-13C947CECBEF}" type="datetime1">
              <a:rPr lang="zh-TW" altLang="zh-TW" smtClean="0"/>
              <a:pPr/>
              <a:t>2026/5/17</a:t>
            </a:fld>
            <a:endParaRPr lang="zh-TW" altLang="zh-TW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25C1-8F03-4784-95DB-726B00D064F6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76892228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HK" dirty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39D1C-BD4B-4C86-A95E-13C947CECBEF}" type="datetime1">
              <a:rPr lang="zh-TW" altLang="zh-TW" smtClean="0"/>
              <a:pPr/>
              <a:t>2026/5/17</a:t>
            </a:fld>
            <a:endParaRPr lang="zh-TW" altLang="zh-TW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BAF41-61F8-4861-B7DB-2EF31CA69856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00969553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39D1C-BD4B-4C86-A95E-13C947CECBEF}" type="datetime1">
              <a:rPr lang="zh-TW" altLang="zh-TW" smtClean="0"/>
              <a:pPr/>
              <a:t>2026/5/17</a:t>
            </a:fld>
            <a:endParaRPr lang="zh-TW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E1A37-5772-4F59-A506-418F4973E6FA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96148444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39D1C-BD4B-4C86-A95E-13C947CECBEF}" type="datetime1">
              <a:rPr lang="zh-TW" altLang="zh-TW" smtClean="0"/>
              <a:pPr/>
              <a:t>2026/5/17</a:t>
            </a:fld>
            <a:endParaRPr lang="zh-TW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C36BE-3187-4700-9382-0CC608ADE98D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51903357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HK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fld id="{6A585573-7BF1-4FA0-BE44-772AB5116783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04890464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fld id="{CA7D1B5D-D779-4CBB-A829-F124FC562671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4006907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fld id="{166B3314-E151-4000-A932-125E43CCFE4C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30248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12403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fld id="{6EF36761-AFD3-4452-806F-E66A2764F73D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1376523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fld id="{54E929CF-3561-4F14-95C7-E981204A5DF3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72278770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fld id="{8C3DF155-9CCA-4D4C-A974-F13E3BB94B7B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63172894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fld id="{39931C03-F2CD-466B-8FF9-27B1EF632BE0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81016572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fld id="{67C0D4E2-509B-47E1-BFCD-68A9390C3033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51132269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HK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fld id="{09526E4A-C6A0-4305-8258-8ECACE644AB4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13388666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fld id="{E31876FE-F3EB-4C2B-B065-A56EC19F5AA6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08995959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fld id="{929D9721-0AD7-4734-8453-2AF9941BA95F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9180336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HK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670A0-6E7A-40DF-A00F-D155A84248A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670312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034A-E270-4F1A-948C-65498CCFB80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8227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4FD5B5-60BD-4FBA-95ED-13F79096598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4533098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E5BD5-208E-4EB2-AABE-C6EB7EF1B90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694972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F55CE-F6C0-4540-8DF9-8882992F9D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300452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597FB-FCFC-468C-9955-292D1494CA5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50651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300C-6AAB-4DC3-AB49-2D33FAA458A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672681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B1057-80BD-4AAD-B54F-CA3C52FFC48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943378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DC6A-A621-446E-BE5A-3F1768C3381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729762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HK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1DCA-B07F-43C1-93AC-CD2506F6DD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568606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D5116-97AF-457F-A9FA-7630FE42F4D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652112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E255A-A113-42CE-B2A0-F0379982BCB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619972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altLang="zh-HK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AB482-442E-4F71-BB05-DC23166518B9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005268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D1438E-AEB1-4F55-AF87-CBC69C914F9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0283444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3A2D8-2720-4D96-B31D-C6692C9EBF82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4084547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72AD-FB1A-4DA0-BC05-66AE64BFC0AE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0245141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0A507-9017-4B0C-BE6D-A8B70D4B322C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2424588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81BB2-9CDD-44AC-96AB-848C5E142F11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2136127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DDE9-2144-477D-9030-651F26611781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8884823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8C805-A9EA-4532-9AAD-BB3B469A8012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0292390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C5E5B-2372-4779-B644-BC967AF94A6A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9986157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zh-HK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AEF8-E05F-4964-8F5C-838588452CE3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4666781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0DAB9-2C08-4AA9-870E-9FC865AD0D4D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8361755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875D3-9268-4C80-8232-D449D3208C37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006594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9FDA8-B440-4F18-9F1F-26643FEB6C9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3115835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altLang="zh-TW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altLang="zh-TW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8E51C7-DEED-42FF-A6D7-862174A6F609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8839992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265853-F1CB-4D85-BE33-2E246AE72C6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6175606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TW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36597D-FE74-4658-BFCD-0F2D897E4FF9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1211559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861FF2-E1D7-4AF0-B341-BB897A5C855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5232776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55E317-AC95-4A42-8C2A-6BAF5B86E4E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7728947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AF8679-EF4C-40E1-A9EE-B1AA4158FEF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8989330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6C04CB-5760-40E6-99C2-2FBD5D0CCE1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7347147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310382-124A-44F2-A2C4-F9DE98194B6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7884009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A8A3A3-6F0A-4005-BB35-CA82359A4E2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762544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016C9A-8442-4DEE-8E45-FF6CE783462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296234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04CDEB-A0AD-45AD-BE2A-551F8779339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10394435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altLang="zh-TW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B47319-51D1-4D99-9152-F1450854919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090389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E8D0BF-9048-40E9-93C3-9F23EC5A5C4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78523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1FD41D-7F22-46D5-9154-9746F70DED9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19615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3A91C0-B7B3-487C-A25C-E4EFEED7DB0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128494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EDF3B5-F2F3-48AF-98F0-DA114334A35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37024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1151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58AC8C-24F8-4E0C-AC50-50CBE5FCB38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14817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FA625D-D899-47EB-A190-C05E30316C8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003402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999FD0-60EB-4124-9A60-CBE0C749871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254853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Online Image Placeholder 3"/>
          <p:cNvSpPr>
            <a:spLocks noGrp="1"/>
          </p:cNvSpPr>
          <p:nvPr>
            <p:ph type="clipArt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10C0FEC5-0ED1-49C9-88EC-4E766FB1419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483871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3262B1-6C31-4913-8BF8-6EA10E9A30D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098797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2882AC-A532-419E-92CE-98B66B41873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553114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75C11A-3E69-40BA-BB3A-7E071DC337A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864814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913959-B9BF-475B-8E00-DFE7551A157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83275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4451C2-1D30-4D6D-AE13-10F1A933507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22869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9257AB-ECFF-4652-8D80-93D5597F22C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22809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9928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72E9AF-2300-4A6E-973B-D2BDC85712D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692992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B1CFE6-70EB-416F-954B-EAD2643B020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374329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71DDBE-23FD-4F8C-8619-931B24A0011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59223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0B68F5-497A-459C-A8EB-E661906BD0D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725192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E088CF-045A-4F7D-B4E6-5688EF2B363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765296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HK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63073-4E1B-46C1-B4E5-AF2BF573C3BF}" type="datetimeFigureOut">
              <a:rPr lang="zh-HK" altLang="en-US" smtClean="0"/>
              <a:t>17/5/2026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3AFA-057D-408F-B1C4-DA9E49C8F03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5966238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63073-4E1B-46C1-B4E5-AF2BF573C3BF}" type="datetimeFigureOut">
              <a:rPr lang="zh-HK" altLang="en-US" smtClean="0"/>
              <a:t>17/5/2026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3AFA-057D-408F-B1C4-DA9E49C8F03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5279687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63073-4E1B-46C1-B4E5-AF2BF573C3BF}" type="datetimeFigureOut">
              <a:rPr lang="zh-HK" altLang="en-US" smtClean="0"/>
              <a:t>17/5/2026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3AFA-057D-408F-B1C4-DA9E49C8F03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8665625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63073-4E1B-46C1-B4E5-AF2BF573C3BF}" type="datetimeFigureOut">
              <a:rPr lang="zh-HK" altLang="en-US" smtClean="0"/>
              <a:t>17/5/2026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3AFA-057D-408F-B1C4-DA9E49C8F03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797523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63073-4E1B-46C1-B4E5-AF2BF573C3BF}" type="datetimeFigureOut">
              <a:rPr lang="zh-HK" altLang="en-US" smtClean="0"/>
              <a:t>17/5/2026</a:t>
            </a:fld>
            <a:endParaRPr lang="zh-HK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3AFA-057D-408F-B1C4-DA9E49C8F03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627219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80648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63073-4E1B-46C1-B4E5-AF2BF573C3BF}" type="datetimeFigureOut">
              <a:rPr lang="zh-HK" altLang="en-US" smtClean="0"/>
              <a:t>17/5/2026</a:t>
            </a:fld>
            <a:endParaRPr lang="zh-HK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3AFA-057D-408F-B1C4-DA9E49C8F03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9731748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63073-4E1B-46C1-B4E5-AF2BF573C3BF}" type="datetimeFigureOut">
              <a:rPr lang="zh-HK" altLang="en-US" smtClean="0"/>
              <a:t>17/5/2026</a:t>
            </a:fld>
            <a:endParaRPr lang="zh-HK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3AFA-057D-408F-B1C4-DA9E49C8F03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24556941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63073-4E1B-46C1-B4E5-AF2BF573C3BF}" type="datetimeFigureOut">
              <a:rPr lang="zh-HK" altLang="en-US" smtClean="0"/>
              <a:t>17/5/2026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3AFA-057D-408F-B1C4-DA9E49C8F03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7764228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altLang="zh-HK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3AFA-057D-408F-B1C4-DA9E49C8F03C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63073-4E1B-46C1-B4E5-AF2BF573C3BF}" type="datetimeFigureOut">
              <a:rPr lang="zh-HK" altLang="en-US" smtClean="0"/>
              <a:t>17/5/2026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6798128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63073-4E1B-46C1-B4E5-AF2BF573C3BF}" type="datetimeFigureOut">
              <a:rPr lang="zh-HK" altLang="en-US" smtClean="0"/>
              <a:t>17/5/2026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3AFA-057D-408F-B1C4-DA9E49C8F03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6664229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63073-4E1B-46C1-B4E5-AF2BF573C3BF}" type="datetimeFigureOut">
              <a:rPr lang="zh-HK" altLang="en-US" smtClean="0"/>
              <a:t>17/5/2026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3AFA-057D-408F-B1C4-DA9E49C8F03C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459588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63073-4E1B-46C1-B4E5-AF2BF573C3BF}" type="datetimeFigureOut">
              <a:rPr lang="zh-HK" altLang="en-US" smtClean="0"/>
              <a:t>17/5/2026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3AFA-057D-408F-B1C4-DA9E49C8F03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1818552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63073-4E1B-46C1-B4E5-AF2BF573C3BF}" type="datetimeFigureOut">
              <a:rPr lang="zh-HK" altLang="en-US" smtClean="0"/>
              <a:t>17/5/2026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3AFA-057D-408F-B1C4-DA9E49C8F03C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480755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63073-4E1B-46C1-B4E5-AF2BF573C3BF}" type="datetimeFigureOut">
              <a:rPr lang="zh-HK" altLang="en-US" smtClean="0"/>
              <a:t>17/5/2026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3AFA-057D-408F-B1C4-DA9E49C8F03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80030634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63073-4E1B-46C1-B4E5-AF2BF573C3BF}" type="datetimeFigureOut">
              <a:rPr lang="zh-HK" altLang="en-US" smtClean="0"/>
              <a:t>17/5/2026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3AFA-057D-408F-B1C4-DA9E49C8F03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807928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5/17/2026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3636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63073-4E1B-46C1-B4E5-AF2BF573C3BF}" type="datetimeFigureOut">
              <a:rPr lang="zh-HK" altLang="en-US" smtClean="0"/>
              <a:t>17/5/2026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3AFA-057D-408F-B1C4-DA9E49C8F03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016205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CA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417A05-C561-4368-82E8-18CE18DA653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330390"/>
      </p:ext>
    </p:extLst>
  </p:cSld>
  <p:clrMapOvr>
    <a:masterClrMapping/>
  </p:clrMapOvr>
  <p:transition spd="slow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C407C2-2818-4007-A56A-A071C6317C9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5118965"/>
      </p:ext>
    </p:extLst>
  </p:cSld>
  <p:clrMapOvr>
    <a:masterClrMapping/>
  </p:clrMapOvr>
  <p:transition spd="slow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D50DE0-EFF7-446B-B75C-7223F8A9C00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05561543"/>
      </p:ext>
    </p:extLst>
  </p:cSld>
  <p:clrMapOvr>
    <a:masterClrMapping/>
  </p:clrMapOvr>
  <p:transition spd="slow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C90E2-1702-431E-AF64-0C8E43A6FBB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7408322"/>
      </p:ext>
    </p:extLst>
  </p:cSld>
  <p:clrMapOvr>
    <a:masterClrMapping/>
  </p:clrMapOvr>
  <p:transition spd="slow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CDF45C-DC87-4A28-BE2F-EE23194C5019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44885238"/>
      </p:ext>
    </p:extLst>
  </p:cSld>
  <p:clrMapOvr>
    <a:masterClrMapping/>
  </p:clrMapOvr>
  <p:transition spd="slow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9EC2F7-8744-45EA-A230-F53B66D46AB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19868159"/>
      </p:ext>
    </p:extLst>
  </p:cSld>
  <p:clrMapOvr>
    <a:masterClrMapping/>
  </p:clrMapOvr>
  <p:transition spd="slow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CA8FB3-21C4-4F1C-B1F1-348B23492AD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14196552"/>
      </p:ext>
    </p:extLst>
  </p:cSld>
  <p:clrMapOvr>
    <a:masterClrMapping/>
  </p:clrMapOvr>
  <p:transition spd="slow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8010AE-04F5-4D73-B4CF-B68131F7085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84992349"/>
      </p:ext>
    </p:extLst>
  </p:cSld>
  <p:clrMapOvr>
    <a:masterClrMapping/>
  </p:clrMapOvr>
  <p:transition spd="slow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51E63B-DC1C-4BA5-B95B-3FF3A5F7255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86799620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7678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CAFF91-1B9D-4949-9E14-1168C569885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70700202"/>
      </p:ext>
    </p:extLst>
  </p:cSld>
  <p:clrMapOvr>
    <a:masterClrMapping/>
  </p:clrMapOvr>
  <p:transition spd="slow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E4746F-BCF0-4BC1-B41C-19D2107B328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64908849"/>
      </p:ext>
    </p:extLst>
  </p:cSld>
  <p:clrMapOvr>
    <a:masterClrMapping/>
  </p:clrMapOvr>
  <p:transition spd="slow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E93D02-70FB-4EE2-855E-BCD38644005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29113159"/>
      </p:ext>
    </p:extLst>
  </p:cSld>
  <p:clrMapOvr>
    <a:masterClrMapping/>
  </p:clrMapOvr>
  <p:transition spd="slow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HK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85A9C-EDFC-4A95-879A-EEB991897E78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404368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4ADC7-BA85-45A6-B5BD-036EBEB555F8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2895197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8D48-BFDC-4A57-8658-5384EDC1A34B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0212559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BF2F-662F-4778-BA06-74225D431219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536745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74951-834C-40F1-B798-05AD5C4344A1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5636229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00F1A-170E-40F2-8281-69541EB897D0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537575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87661-62AE-4F87-B769-A29CA9A49131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79615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98789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61681-1991-4BEB-88F7-81E83D95A5C5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120496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HK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849FD-ECEC-4BC2-9353-C248692AD684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0068597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F8F1B-F6AC-47C1-AC62-6ACFF6DDCADE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269170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99CF-390A-4BA4-8C81-07B80394C180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1710061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HK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TW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5F1506-D0A7-4493-B79B-F85D6E36FC4A}" type="slidenum">
              <a:rPr lang="en-CA" altLang="zh-CN" smtClean="0"/>
              <a:pPr>
                <a:defRPr/>
              </a:pPr>
              <a:t>‹#›</a:t>
            </a:fld>
            <a:endParaRPr lang="en-CA" altLang="zh-CN"/>
          </a:p>
        </p:txBody>
      </p:sp>
    </p:spTree>
    <p:extLst>
      <p:ext uri="{BB962C8B-B14F-4D97-AF65-F5344CB8AC3E}">
        <p14:creationId xmlns:p14="http://schemas.microsoft.com/office/powerpoint/2010/main" val="180498542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TW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5F1506-D0A7-4493-B79B-F85D6E36FC4A}" type="slidenum">
              <a:rPr lang="en-CA" altLang="zh-CN" smtClean="0"/>
              <a:pPr>
                <a:defRPr/>
              </a:pPr>
              <a:t>‹#›</a:t>
            </a:fld>
            <a:endParaRPr lang="en-CA" altLang="zh-CN"/>
          </a:p>
        </p:txBody>
      </p:sp>
    </p:spTree>
    <p:extLst>
      <p:ext uri="{BB962C8B-B14F-4D97-AF65-F5344CB8AC3E}">
        <p14:creationId xmlns:p14="http://schemas.microsoft.com/office/powerpoint/2010/main" val="19869682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TW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5F1506-D0A7-4493-B79B-F85D6E36FC4A}" type="slidenum">
              <a:rPr lang="en-CA" altLang="zh-CN" smtClean="0"/>
              <a:pPr>
                <a:defRPr/>
              </a:pPr>
              <a:t>‹#›</a:t>
            </a:fld>
            <a:endParaRPr lang="en-CA" altLang="zh-CN"/>
          </a:p>
        </p:txBody>
      </p:sp>
    </p:spTree>
    <p:extLst>
      <p:ext uri="{BB962C8B-B14F-4D97-AF65-F5344CB8AC3E}">
        <p14:creationId xmlns:p14="http://schemas.microsoft.com/office/powerpoint/2010/main" val="154940166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TW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5F1506-D0A7-4493-B79B-F85D6E36FC4A}" type="slidenum">
              <a:rPr lang="en-CA" altLang="zh-CN" smtClean="0"/>
              <a:pPr>
                <a:defRPr/>
              </a:pPr>
              <a:t>‹#›</a:t>
            </a:fld>
            <a:endParaRPr lang="en-CA" altLang="zh-CN"/>
          </a:p>
        </p:txBody>
      </p:sp>
    </p:spTree>
    <p:extLst>
      <p:ext uri="{BB962C8B-B14F-4D97-AF65-F5344CB8AC3E}">
        <p14:creationId xmlns:p14="http://schemas.microsoft.com/office/powerpoint/2010/main" val="8161348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TW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5F1506-D0A7-4493-B79B-F85D6E36FC4A}" type="slidenum">
              <a:rPr lang="en-CA" altLang="zh-CN" smtClean="0"/>
              <a:pPr>
                <a:defRPr/>
              </a:pPr>
              <a:t>‹#›</a:t>
            </a:fld>
            <a:endParaRPr lang="en-CA" altLang="zh-CN"/>
          </a:p>
        </p:txBody>
      </p:sp>
    </p:spTree>
    <p:extLst>
      <p:ext uri="{BB962C8B-B14F-4D97-AF65-F5344CB8AC3E}">
        <p14:creationId xmlns:p14="http://schemas.microsoft.com/office/powerpoint/2010/main" val="160974388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TW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5F1506-D0A7-4493-B79B-F85D6E36FC4A}" type="slidenum">
              <a:rPr lang="en-CA" altLang="zh-CN" smtClean="0"/>
              <a:pPr>
                <a:defRPr/>
              </a:pPr>
              <a:t>‹#›</a:t>
            </a:fld>
            <a:endParaRPr lang="en-CA" altLang="zh-CN"/>
          </a:p>
        </p:txBody>
      </p:sp>
    </p:spTree>
    <p:extLst>
      <p:ext uri="{BB962C8B-B14F-4D97-AF65-F5344CB8AC3E}">
        <p14:creationId xmlns:p14="http://schemas.microsoft.com/office/powerpoint/2010/main" val="4242404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18799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TW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5F1506-D0A7-4493-B79B-F85D6E36FC4A}" type="slidenum">
              <a:rPr lang="en-CA" altLang="zh-CN" smtClean="0"/>
              <a:pPr>
                <a:defRPr/>
              </a:pPr>
              <a:t>‹#›</a:t>
            </a:fld>
            <a:endParaRPr lang="en-CA" altLang="zh-CN"/>
          </a:p>
        </p:txBody>
      </p:sp>
    </p:spTree>
    <p:extLst>
      <p:ext uri="{BB962C8B-B14F-4D97-AF65-F5344CB8AC3E}">
        <p14:creationId xmlns:p14="http://schemas.microsoft.com/office/powerpoint/2010/main" val="326853170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TW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5F1506-D0A7-4493-B79B-F85D6E36FC4A}" type="slidenum">
              <a:rPr lang="en-CA" altLang="zh-CN" smtClean="0"/>
              <a:pPr>
                <a:defRPr/>
              </a:pPr>
              <a:t>‹#›</a:t>
            </a:fld>
            <a:endParaRPr lang="en-CA" altLang="zh-CN"/>
          </a:p>
        </p:txBody>
      </p:sp>
    </p:spTree>
    <p:extLst>
      <p:ext uri="{BB962C8B-B14F-4D97-AF65-F5344CB8AC3E}">
        <p14:creationId xmlns:p14="http://schemas.microsoft.com/office/powerpoint/2010/main" val="250546531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HK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TW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5F1506-D0A7-4493-B79B-F85D6E36FC4A}" type="slidenum">
              <a:rPr lang="en-CA" altLang="zh-CN" smtClean="0"/>
              <a:pPr>
                <a:defRPr/>
              </a:pPr>
              <a:t>‹#›</a:t>
            </a:fld>
            <a:endParaRPr lang="en-CA" altLang="zh-CN"/>
          </a:p>
        </p:txBody>
      </p:sp>
    </p:spTree>
    <p:extLst>
      <p:ext uri="{BB962C8B-B14F-4D97-AF65-F5344CB8AC3E}">
        <p14:creationId xmlns:p14="http://schemas.microsoft.com/office/powerpoint/2010/main" val="287932651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TW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5F1506-D0A7-4493-B79B-F85D6E36FC4A}" type="slidenum">
              <a:rPr lang="en-CA" altLang="zh-CN" smtClean="0"/>
              <a:pPr>
                <a:defRPr/>
              </a:pPr>
              <a:t>‹#›</a:t>
            </a:fld>
            <a:endParaRPr lang="en-CA" altLang="zh-CN"/>
          </a:p>
        </p:txBody>
      </p:sp>
    </p:spTree>
    <p:extLst>
      <p:ext uri="{BB962C8B-B14F-4D97-AF65-F5344CB8AC3E}">
        <p14:creationId xmlns:p14="http://schemas.microsoft.com/office/powerpoint/2010/main" val="123158756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TW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5F1506-D0A7-4493-B79B-F85D6E36FC4A}" type="slidenum">
              <a:rPr lang="en-CA" altLang="zh-CN" smtClean="0"/>
              <a:pPr>
                <a:defRPr/>
              </a:pPr>
              <a:t>‹#›</a:t>
            </a:fld>
            <a:endParaRPr lang="en-CA" altLang="zh-CN"/>
          </a:p>
        </p:txBody>
      </p:sp>
    </p:spTree>
    <p:extLst>
      <p:ext uri="{BB962C8B-B14F-4D97-AF65-F5344CB8AC3E}">
        <p14:creationId xmlns:p14="http://schemas.microsoft.com/office/powerpoint/2010/main" val="99453322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HK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052C-C093-44B5-8FAC-93C3CE40A81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389357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30DEA-4C79-41D6-B401-E5E5DF388B1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057126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68DDE-907A-4407-AD65-AE5D6798D56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742246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C3999-666D-4E58-8457-25168F02253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297477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7EC7E-15B6-4D90-8889-64C02942A05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6756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HK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4577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7B913-935A-4512-B173-BBF14875013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294961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7C88B-BD82-4C2C-AF26-767610365BD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97174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0394-3375-4006-BA6E-729C84C721A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493402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HK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3DC3-74CF-44D0-88A8-3532A4F8983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210002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845CA-5A4C-4C35-8E8B-068C861E35F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585127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88FD5-A270-448E-9B72-81316FBDEB4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023979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HK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39D1C-BD4B-4C86-A95E-13C947CECBEF}" type="datetime1">
              <a:rPr lang="zh-TW" altLang="zh-TW" smtClean="0"/>
              <a:pPr/>
              <a:t>2026/5/17</a:t>
            </a:fld>
            <a:endParaRPr lang="zh-TW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22C90-5BE6-4C42-8E81-D751640346B1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13494313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39D1C-BD4B-4C86-A95E-13C947CECBEF}" type="datetime1">
              <a:rPr lang="zh-TW" altLang="zh-TW" smtClean="0"/>
              <a:pPr/>
              <a:t>2026/5/17</a:t>
            </a:fld>
            <a:endParaRPr lang="zh-TW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0DE1D-1CE6-48BC-BB96-7DC764BB63CD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8960441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39D1C-BD4B-4C86-A95E-13C947CECBEF}" type="datetime1">
              <a:rPr lang="zh-TW" altLang="zh-TW" smtClean="0"/>
              <a:pPr/>
              <a:t>2026/5/17</a:t>
            </a:fld>
            <a:endParaRPr lang="zh-TW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0436-0BA8-4923-A814-7C0F9CC3864A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80726454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39D1C-BD4B-4C86-A95E-13C947CECBEF}" type="datetime1">
              <a:rPr lang="zh-TW" altLang="zh-TW" smtClean="0"/>
              <a:pPr/>
              <a:t>2026/5/17</a:t>
            </a:fld>
            <a:endParaRPr lang="zh-TW" altLang="zh-TW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C066-D668-45F2-AEE5-46152FDDE624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881467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3" Type="http://schemas.openxmlformats.org/officeDocument/2006/relationships/slideLayout" Target="../slideLayouts/slideLayout109.xml"/><Relationship Id="rId7" Type="http://schemas.openxmlformats.org/officeDocument/2006/relationships/slideLayout" Target="../slideLayouts/slideLayout113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4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33.xml"/><Relationship Id="rId10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7.xml"/><Relationship Id="rId3" Type="http://schemas.openxmlformats.org/officeDocument/2006/relationships/slideLayout" Target="../slideLayouts/slideLayout142.xml"/><Relationship Id="rId7" Type="http://schemas.openxmlformats.org/officeDocument/2006/relationships/slideLayout" Target="../slideLayouts/slideLayout146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1.xml"/><Relationship Id="rId1" Type="http://schemas.openxmlformats.org/officeDocument/2006/relationships/slideLayout" Target="../slideLayouts/slideLayout140.xml"/><Relationship Id="rId6" Type="http://schemas.openxmlformats.org/officeDocument/2006/relationships/slideLayout" Target="../slideLayouts/slideLayout145.xml"/><Relationship Id="rId11" Type="http://schemas.openxmlformats.org/officeDocument/2006/relationships/slideLayout" Target="../slideLayouts/slideLayout150.xml"/><Relationship Id="rId5" Type="http://schemas.openxmlformats.org/officeDocument/2006/relationships/slideLayout" Target="../slideLayouts/slideLayout144.xml"/><Relationship Id="rId10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143.xml"/><Relationship Id="rId9" Type="http://schemas.openxmlformats.org/officeDocument/2006/relationships/slideLayout" Target="../slideLayouts/slideLayout14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fld id="{7829BEDD-3151-4F7E-8235-BF8993DA2857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53038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HK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HK" dirty="0"/>
              <a:t>Click to edit Master text styles</a:t>
            </a:r>
          </a:p>
          <a:p>
            <a:pPr lvl="1"/>
            <a:r>
              <a:rPr lang="en-US" altLang="zh-HK" dirty="0"/>
              <a:t>Second level</a:t>
            </a:r>
          </a:p>
          <a:p>
            <a:pPr lvl="2"/>
            <a:r>
              <a:rPr lang="en-US" altLang="zh-HK" dirty="0"/>
              <a:t>Third level</a:t>
            </a:r>
          </a:p>
          <a:p>
            <a:pPr lvl="3"/>
            <a:r>
              <a:rPr lang="en-US" altLang="zh-HK" dirty="0"/>
              <a:t>Fourth level</a:t>
            </a:r>
          </a:p>
          <a:p>
            <a:pPr lvl="4"/>
            <a:r>
              <a:rPr lang="en-US" altLang="zh-HK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356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0" r:id="rId1"/>
    <p:sldLayoutId id="2147484091" r:id="rId2"/>
    <p:sldLayoutId id="2147484092" r:id="rId3"/>
    <p:sldLayoutId id="2147484093" r:id="rId4"/>
    <p:sldLayoutId id="2147484094" r:id="rId5"/>
    <p:sldLayoutId id="2147484095" r:id="rId6"/>
    <p:sldLayoutId id="2147484096" r:id="rId7"/>
    <p:sldLayoutId id="2147484097" r:id="rId8"/>
    <p:sldLayoutId id="2147484098" r:id="rId9"/>
    <p:sldLayoutId id="2147484099" r:id="rId10"/>
    <p:sldLayoutId id="21474841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標楷體" panose="03000509000000000000" pitchFamily="65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35A8FE-C088-47E5-8EE2-16A47F91E15D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51179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2" r:id="rId1"/>
    <p:sldLayoutId id="2147484103" r:id="rId2"/>
    <p:sldLayoutId id="2147484104" r:id="rId3"/>
    <p:sldLayoutId id="2147484105" r:id="rId4"/>
    <p:sldLayoutId id="2147484106" r:id="rId5"/>
    <p:sldLayoutId id="2147484107" r:id="rId6"/>
    <p:sldLayoutId id="2147484108" r:id="rId7"/>
    <p:sldLayoutId id="2147484109" r:id="rId8"/>
    <p:sldLayoutId id="2147484110" r:id="rId9"/>
    <p:sldLayoutId id="2147484111" r:id="rId10"/>
    <p:sldLayoutId id="21474841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6CBADBA2-CCA3-42FD-BBA0-C3D46532E1F2}" type="slidenum">
              <a:rPr lang="en-US" altLang="zh-TW" smtClean="0"/>
              <a:pPr defTabSz="685800"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686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4" r:id="rId1"/>
    <p:sldLayoutId id="2147484115" r:id="rId2"/>
    <p:sldLayoutId id="2147484116" r:id="rId3"/>
    <p:sldLayoutId id="2147484117" r:id="rId4"/>
    <p:sldLayoutId id="2147484118" r:id="rId5"/>
    <p:sldLayoutId id="2147484119" r:id="rId6"/>
    <p:sldLayoutId id="2147484120" r:id="rId7"/>
    <p:sldLayoutId id="2147484121" r:id="rId8"/>
    <p:sldLayoutId id="2147484122" r:id="rId9"/>
    <p:sldLayoutId id="2147484123" r:id="rId10"/>
    <p:sldLayoutId id="214748412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5929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u="none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929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u="none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929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u="none"/>
            </a:lvl1pPr>
          </a:lstStyle>
          <a:p>
            <a:fld id="{41562FDE-3B61-44B1-A5AF-2784E23AA8B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02197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6" r:id="rId1"/>
    <p:sldLayoutId id="2147484127" r:id="rId2"/>
    <p:sldLayoutId id="2147484128" r:id="rId3"/>
    <p:sldLayoutId id="2147484129" r:id="rId4"/>
    <p:sldLayoutId id="2147484130" r:id="rId5"/>
    <p:sldLayoutId id="2147484131" r:id="rId6"/>
    <p:sldLayoutId id="2147484132" r:id="rId7"/>
    <p:sldLayoutId id="2147484133" r:id="rId8"/>
    <p:sldLayoutId id="2147484134" r:id="rId9"/>
    <p:sldLayoutId id="2147484135" r:id="rId10"/>
    <p:sldLayoutId id="214748413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  <a:cs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  <a:cs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  <a:cs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  <a:cs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  <a:cs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  <a:cs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  <a:cs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  <a:cs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按一下以編輯母片標題樣式</a:t>
            </a:r>
          </a:p>
        </p:txBody>
      </p:sp>
      <p:sp>
        <p:nvSpPr>
          <p:cNvPr id="3614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3614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+mn-lt"/>
                <a:ea typeface="Microsoft JhengHei" panose="020B0604030504040204" pitchFamily="34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3614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+mn-lt"/>
                <a:ea typeface="Microsoft JhengHei" panose="020B0604030504040204" pitchFamily="34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3614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+mn-lt"/>
                <a:ea typeface="Microsoft JhengHei" panose="020B0604030504040204" pitchFamily="34" charset="-120"/>
              </a:defRPr>
            </a:lvl1pPr>
          </a:lstStyle>
          <a:p>
            <a:fld id="{2F489E2F-EABA-44B5-B40A-C0186925ACCD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404845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  <p:sldLayoutId id="2147483867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Microsoft JhengHei" panose="020B0604030504040204" pitchFamily="34" charset="-120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全真中圓體" panose="02010609000101010101" pitchFamily="49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全真中圓體" panose="02010609000101010101" pitchFamily="49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全真中圓體" panose="02010609000101010101" pitchFamily="49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全真中圓體" panose="02010609000101010101" pitchFamily="49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全真中圓體" panose="02010609000101010101" pitchFamily="49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全真中圓體" panose="02010609000101010101" pitchFamily="49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全真中圓體" panose="02010609000101010101" pitchFamily="49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全真中圓體" panose="02010609000101010101" pitchFamily="49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Microsoft JhengHei" panose="020B0604030504040204" pitchFamily="34" charset="-120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Microsoft JhengHei" panose="020B0604030504040204" pitchFamily="34" charset="-120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Microsoft JhengHei" panose="020B0604030504040204" pitchFamily="34" charset="-120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Microsoft JhengHei" panose="020B0604030504040204" pitchFamily="34" charset="-120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Microsoft JhengHei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906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906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endParaRPr lang="en-US" altLang="zh-TW"/>
          </a:p>
        </p:txBody>
      </p:sp>
      <p:sp>
        <p:nvSpPr>
          <p:cNvPr id="906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endParaRPr lang="en-US" altLang="zh-TW"/>
          </a:p>
        </p:txBody>
      </p:sp>
      <p:sp>
        <p:nvSpPr>
          <p:cNvPr id="906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fld id="{27D9FBD0-BF87-4EDF-8983-958435A953E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2664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829BEDD-3151-4F7E-8235-BF8993DA2857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604813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3963" r:id="rId2"/>
    <p:sldLayoutId id="2147483964" r:id="rId3"/>
    <p:sldLayoutId id="2147483965" r:id="rId4"/>
    <p:sldLayoutId id="2147483966" r:id="rId5"/>
    <p:sldLayoutId id="2147483967" r:id="rId6"/>
    <p:sldLayoutId id="2147483968" r:id="rId7"/>
    <p:sldLayoutId id="2147483969" r:id="rId8"/>
    <p:sldLayoutId id="2147483970" r:id="rId9"/>
    <p:sldLayoutId id="2147483971" r:id="rId10"/>
    <p:sldLayoutId id="2147483972" r:id="rId11"/>
    <p:sldLayoutId id="2147483973" r:id="rId12"/>
    <p:sldLayoutId id="2147483974" r:id="rId13"/>
    <p:sldLayoutId id="2147483975" r:id="rId14"/>
    <p:sldLayoutId id="2147483976" r:id="rId15"/>
    <p:sldLayoutId id="214748397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1"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400"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</a:lstStyle>
          <a:p>
            <a:fld id="{7D76F0BB-6D21-490D-98B4-4E2FE353AC2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723714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79" r:id="rId1"/>
    <p:sldLayoutId id="2147483980" r:id="rId2"/>
    <p:sldLayoutId id="2147483981" r:id="rId3"/>
    <p:sldLayoutId id="2147483982" r:id="rId4"/>
    <p:sldLayoutId id="2147483983" r:id="rId5"/>
    <p:sldLayoutId id="2147483984" r:id="rId6"/>
    <p:sldLayoutId id="2147483985" r:id="rId7"/>
    <p:sldLayoutId id="2147483986" r:id="rId8"/>
    <p:sldLayoutId id="2147483987" r:id="rId9"/>
    <p:sldLayoutId id="2147483988" r:id="rId10"/>
    <p:sldLayoutId id="2147483989" r:id="rId11"/>
    <p:sldLayoutId id="2147483990" r:id="rId12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新細明體" charset="-120"/>
          <a:cs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新細明體" charset="-120"/>
          <a:cs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新細明體" charset="-120"/>
          <a:cs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新細明體" charset="-120"/>
          <a:cs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新細明體" charset="-120"/>
          <a:cs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新細明體" charset="-120"/>
          <a:cs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新細明體" charset="-120"/>
          <a:cs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新細明體" charset="-120"/>
          <a:cs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0">
              <a:srgbClr val="00B0F0"/>
            </a:gs>
            <a:gs pos="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70575-E378-4B07-BEDD-FDFA72026C0B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942062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2" r:id="rId1"/>
    <p:sldLayoutId id="2147483993" r:id="rId2"/>
    <p:sldLayoutId id="2147483994" r:id="rId3"/>
    <p:sldLayoutId id="2147483995" r:id="rId4"/>
    <p:sldLayoutId id="2147483996" r:id="rId5"/>
    <p:sldLayoutId id="2147483997" r:id="rId6"/>
    <p:sldLayoutId id="2147483998" r:id="rId7"/>
    <p:sldLayoutId id="2147483999" r:id="rId8"/>
    <p:sldLayoutId id="2147484000" r:id="rId9"/>
    <p:sldLayoutId id="2147484001" r:id="rId10"/>
    <p:sldLayoutId id="214748400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TW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CA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55F1506-D0A7-4493-B79B-F85D6E36FC4A}" type="slidenum">
              <a:rPr lang="en-CA" altLang="zh-CN" smtClean="0"/>
              <a:pPr>
                <a:defRPr/>
              </a:pPr>
              <a:t>‹#›</a:t>
            </a:fld>
            <a:endParaRPr lang="en-CA" altLang="zh-CN"/>
          </a:p>
        </p:txBody>
      </p:sp>
    </p:spTree>
    <p:extLst>
      <p:ext uri="{BB962C8B-B14F-4D97-AF65-F5344CB8AC3E}">
        <p14:creationId xmlns:p14="http://schemas.microsoft.com/office/powerpoint/2010/main" val="958461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4" r:id="rId1"/>
    <p:sldLayoutId id="2147484005" r:id="rId2"/>
    <p:sldLayoutId id="2147484006" r:id="rId3"/>
    <p:sldLayoutId id="2147484007" r:id="rId4"/>
    <p:sldLayoutId id="2147484008" r:id="rId5"/>
    <p:sldLayoutId id="2147484009" r:id="rId6"/>
    <p:sldLayoutId id="2147484010" r:id="rId7"/>
    <p:sldLayoutId id="2147484011" r:id="rId8"/>
    <p:sldLayoutId id="2147484012" r:id="rId9"/>
    <p:sldLayoutId id="2147484013" r:id="rId10"/>
    <p:sldLayoutId id="214748401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66AE3-53B4-4B17-BA83-D1D16A11B45D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17080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9" r:id="rId1"/>
    <p:sldLayoutId id="2147484030" r:id="rId2"/>
    <p:sldLayoutId id="2147484031" r:id="rId3"/>
    <p:sldLayoutId id="2147484032" r:id="rId4"/>
    <p:sldLayoutId id="2147484033" r:id="rId5"/>
    <p:sldLayoutId id="2147484034" r:id="rId6"/>
    <p:sldLayoutId id="2147484035" r:id="rId7"/>
    <p:sldLayoutId id="2147484036" r:id="rId8"/>
    <p:sldLayoutId id="2147484037" r:id="rId9"/>
    <p:sldLayoutId id="2147484038" r:id="rId10"/>
    <p:sldLayoutId id="21474840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CBADBA2-CCA3-42FD-BBA0-C3D46532E1F2}" type="slidenum">
              <a:rPr lang="en-US" altLang="zh-TW" smtClean="0"/>
              <a:pPr defTabSz="914400"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0483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8" r:id="rId1"/>
    <p:sldLayoutId id="2147484079" r:id="rId2"/>
    <p:sldLayoutId id="2147484080" r:id="rId3"/>
    <p:sldLayoutId id="2147484081" r:id="rId4"/>
    <p:sldLayoutId id="2147484082" r:id="rId5"/>
    <p:sldLayoutId id="2147484083" r:id="rId6"/>
    <p:sldLayoutId id="2147484084" r:id="rId7"/>
    <p:sldLayoutId id="2147484085" r:id="rId8"/>
    <p:sldLayoutId id="2147484086" r:id="rId9"/>
    <p:sldLayoutId id="2147484087" r:id="rId10"/>
    <p:sldLayoutId id="21474840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0.xml"/><Relationship Id="rId4" Type="http://schemas.openxmlformats.org/officeDocument/2006/relationships/image" Target="../media/image27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9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No photo description available.">
            <a:extLst>
              <a:ext uri="{FF2B5EF4-FFF2-40B4-BE49-F238E27FC236}">
                <a16:creationId xmlns:a16="http://schemas.microsoft.com/office/drawing/2014/main" id="{53E7BAD6-1C15-4F58-B9D5-02CE39B7A8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15885" y="-16687"/>
            <a:ext cx="8570686" cy="687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503437F-16A8-4F22-B2CC-EBD706866F01}"/>
              </a:ext>
            </a:extLst>
          </p:cNvPr>
          <p:cNvSpPr txBox="1"/>
          <p:nvPr/>
        </p:nvSpPr>
        <p:spPr>
          <a:xfrm rot="20802947">
            <a:off x="580560" y="2147217"/>
            <a:ext cx="31970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6000" dirty="0">
                <a:solidFill>
                  <a:srgbClr val="0000FF"/>
                </a:solidFill>
                <a:highlight>
                  <a:srgbClr val="F3FFF4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Arial" panose="020B0604020202020204" pitchFamily="34" charset="0"/>
              </a:rPr>
              <a:t>耶穌說：</a:t>
            </a:r>
            <a:endParaRPr lang="zh-HK" altLang="en-US" sz="6000" dirty="0">
              <a:solidFill>
                <a:srgbClr val="0000FF"/>
              </a:solidFill>
              <a:highlight>
                <a:srgbClr val="F3FFF4"/>
              </a:highlight>
              <a:latin typeface="Calibri" panose="020F0502020204030204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382232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No photo description available.">
            <a:extLst>
              <a:ext uri="{FF2B5EF4-FFF2-40B4-BE49-F238E27FC236}">
                <a16:creationId xmlns:a16="http://schemas.microsoft.com/office/drawing/2014/main" id="{53E7BAD6-1C15-4F58-B9D5-02CE39B7A8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8228" y="1904266"/>
            <a:ext cx="6175829" cy="495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503437F-16A8-4F22-B2CC-EBD706866F01}"/>
              </a:ext>
            </a:extLst>
          </p:cNvPr>
          <p:cNvSpPr txBox="1"/>
          <p:nvPr/>
        </p:nvSpPr>
        <p:spPr>
          <a:xfrm rot="20802947">
            <a:off x="1438186" y="3480443"/>
            <a:ext cx="230370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3FFF4"/>
                </a:highlight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Arial" panose="020B0604020202020204" pitchFamily="34" charset="0"/>
              </a:rPr>
              <a:t>耶穌說：</a:t>
            </a:r>
            <a:endParaRPr kumimoji="0" lang="zh-HK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highlight>
                <a:srgbClr val="F3FFF4"/>
              </a:highlight>
              <a:uLnTx/>
              <a:uFillTx/>
              <a:latin typeface="Calibri" panose="020F0502020204030204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0C743C-50B0-4421-9219-C20C1363D8D8}"/>
              </a:ext>
            </a:extLst>
          </p:cNvPr>
          <p:cNvSpPr txBox="1"/>
          <p:nvPr/>
        </p:nvSpPr>
        <p:spPr>
          <a:xfrm>
            <a:off x="5627591" y="2620389"/>
            <a:ext cx="22725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3FFF4"/>
                </a:highligh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叫人得生命</a:t>
            </a:r>
            <a:endParaRPr kumimoji="0" lang="zh-HK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highlight>
                <a:srgbClr val="F3FFF4"/>
              </a:highlight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7C0A68-6554-428D-85C9-BD7C764BF107}"/>
              </a:ext>
            </a:extLst>
          </p:cNvPr>
          <p:cNvSpPr txBox="1"/>
          <p:nvPr/>
        </p:nvSpPr>
        <p:spPr>
          <a:xfrm>
            <a:off x="1781735" y="738833"/>
            <a:ext cx="97208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6000" dirty="0">
                <a:solidFill>
                  <a:srgbClr val="0000FF"/>
                </a:solidFill>
                <a:highlight>
                  <a:srgbClr val="F3FFF4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Arial" panose="020B0604020202020204" pitchFamily="34" charset="0"/>
              </a:rPr>
              <a:t>Q</a:t>
            </a:r>
            <a:r>
              <a:rPr lang="zh-TW" altLang="en-US" sz="6000" dirty="0">
                <a:solidFill>
                  <a:srgbClr val="0000FF"/>
                </a:solidFill>
                <a:highlight>
                  <a:srgbClr val="F3FFF4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Arial" panose="020B0604020202020204" pitchFamily="34" charset="0"/>
              </a:rPr>
              <a:t>耶穌能夠給人甚麼？</a:t>
            </a:r>
            <a:endParaRPr lang="zh-HK" altLang="en-US" sz="6000" dirty="0">
              <a:solidFill>
                <a:srgbClr val="0000FF"/>
              </a:solidFill>
              <a:highlight>
                <a:srgbClr val="F3FFF4"/>
              </a:highlight>
              <a:latin typeface="Calibri" panose="020F0502020204030204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187700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1AFDE46-F8FE-4BFA-8534-8A1F7974719C}"/>
              </a:ext>
            </a:extLst>
          </p:cNvPr>
          <p:cNvSpPr txBox="1"/>
          <p:nvPr/>
        </p:nvSpPr>
        <p:spPr>
          <a:xfrm>
            <a:off x="-81821" y="2234256"/>
            <a:ext cx="10888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28638" lvl="0" indent="-528638" algn="ctr">
              <a:defRPr/>
            </a:pPr>
            <a:r>
              <a:rPr lang="en-US" altLang="zh-TW" sz="4800" dirty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@</a:t>
            </a:r>
            <a:r>
              <a:rPr lang="zh-TW" altLang="en-US" sz="4800" dirty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耶穌所指的生命是甚麼？</a:t>
            </a:r>
            <a:endParaRPr lang="en-CA" altLang="zh-TW" sz="4800" dirty="0"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C732F9-FBBE-434D-9EC0-98E2076664E4}"/>
              </a:ext>
            </a:extLst>
          </p:cNvPr>
          <p:cNvSpPr txBox="1"/>
          <p:nvPr/>
        </p:nvSpPr>
        <p:spPr>
          <a:xfrm>
            <a:off x="442688" y="3065253"/>
            <a:ext cx="9702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4800" dirty="0">
                <a:solidFill>
                  <a:srgbClr val="8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		</a:t>
            </a:r>
            <a:r>
              <a:rPr lang="zh-TW" altLang="en-US" sz="4800" dirty="0">
                <a:solidFill>
                  <a:srgbClr val="8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一定不是指擁有地上物質或想要的東西的人生！</a:t>
            </a:r>
            <a:endParaRPr lang="en-CA" altLang="zh-TW" sz="4800" dirty="0">
              <a:solidFill>
                <a:srgbClr val="800000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003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1AFDE46-F8FE-4BFA-8534-8A1F7974719C}"/>
              </a:ext>
            </a:extLst>
          </p:cNvPr>
          <p:cNvSpPr txBox="1"/>
          <p:nvPr/>
        </p:nvSpPr>
        <p:spPr>
          <a:xfrm>
            <a:off x="834571" y="2132657"/>
            <a:ext cx="88682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28638" lvl="0" indent="-528638">
              <a:defRPr/>
            </a:pPr>
            <a:endParaRPr lang="en-CA" altLang="zh-TW" sz="4400" dirty="0"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C732F9-FBBE-434D-9EC0-98E2076664E4}"/>
              </a:ext>
            </a:extLst>
          </p:cNvPr>
          <p:cNvSpPr txBox="1"/>
          <p:nvPr/>
        </p:nvSpPr>
        <p:spPr>
          <a:xfrm>
            <a:off x="834571" y="2517377"/>
            <a:ext cx="91875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4400" dirty="0">
                <a:solidFill>
                  <a:srgbClr val="8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@</a:t>
            </a:r>
            <a:r>
              <a:rPr lang="zh-TW" altLang="en-US" sz="4400" dirty="0">
                <a:solidFill>
                  <a:srgbClr val="8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耶穌給人的是甚麼“生命”？</a:t>
            </a:r>
            <a:endParaRPr lang="en-CA" altLang="zh-TW" sz="4400" dirty="0">
              <a:solidFill>
                <a:srgbClr val="800000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66F885-750C-43C3-ADC0-C9D0172277A8}"/>
              </a:ext>
            </a:extLst>
          </p:cNvPr>
          <p:cNvSpPr txBox="1"/>
          <p:nvPr/>
        </p:nvSpPr>
        <p:spPr>
          <a:xfrm>
            <a:off x="834571" y="3429000"/>
            <a:ext cx="91875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3888" lvl="0" indent="-623888">
              <a:defRPr/>
            </a:pPr>
            <a:r>
              <a:rPr lang="zh-TW" altLang="en-US" sz="4400" dirty="0">
                <a:solidFill>
                  <a:srgbClr val="0000FF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＠第一種生命是指從 神創造而來的物質身體生命</a:t>
            </a:r>
            <a:endParaRPr lang="en-CA" altLang="zh-TW" sz="4400" dirty="0">
              <a:solidFill>
                <a:srgbClr val="0000FF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915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82" name="Text Box 2"/>
          <p:cNvSpPr txBox="1">
            <a:spLocks noChangeArrowheads="1"/>
          </p:cNvSpPr>
          <p:nvPr/>
        </p:nvSpPr>
        <p:spPr bwMode="auto">
          <a:xfrm>
            <a:off x="943430" y="1023264"/>
            <a:ext cx="8585200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1pPr>
            <a:lvl2pPr marL="1066800" indent="-609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2pPr>
            <a:lvl3pPr marL="1524000" indent="-609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3pPr>
            <a:lvl4pPr marL="1981200" indent="-609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4pPr>
            <a:lvl5pPr marL="2438400" indent="-609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9pPr>
          </a:lstStyle>
          <a:p>
            <a:pPr lvl="0" defTabSz="914400" fontAlgn="base">
              <a:spcAft>
                <a:spcPct val="0"/>
              </a:spcAft>
            </a:pPr>
            <a:r>
              <a:rPr lang="zh-TW" altLang="en-US" sz="4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使徒行傳</a:t>
            </a:r>
            <a:r>
              <a:rPr lang="en-US" altLang="zh-TW" sz="4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17:</a:t>
            </a:r>
          </a:p>
          <a:p>
            <a:pPr lvl="0" defTabSz="914400" fontAlgn="base">
              <a:spcAft>
                <a:spcPct val="0"/>
              </a:spcAft>
            </a:pPr>
            <a:r>
              <a:rPr lang="en-US" altLang="zh-TW" sz="40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24 </a:t>
            </a:r>
            <a:r>
              <a:rPr lang="zh-TW" altLang="en-US" sz="40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創造宇宙和其中萬物的　神，既是天地的主，就不住人手所造的殿，</a:t>
            </a:r>
          </a:p>
          <a:p>
            <a:pPr lvl="0" defTabSz="914400" fontAlgn="base">
              <a:spcAft>
                <a:spcPct val="0"/>
              </a:spcAft>
            </a:pPr>
            <a:r>
              <a:rPr lang="en-US" altLang="zh-TW" sz="40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25 </a:t>
            </a:r>
            <a:r>
              <a:rPr lang="zh-TW" altLang="en-US" sz="40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也不用人手服事，好像缺少甚麼；自己倒將生命、氣息、萬物，賜給萬人。</a:t>
            </a:r>
          </a:p>
          <a:p>
            <a:pPr lvl="0" defTabSz="914400" fontAlgn="base">
              <a:spcAft>
                <a:spcPct val="0"/>
              </a:spcAft>
            </a:pPr>
            <a:r>
              <a:rPr lang="en-US" altLang="zh-TW" sz="40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26 </a:t>
            </a:r>
            <a:r>
              <a:rPr lang="zh-TW" altLang="en-US" sz="40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祂從一本（本：有古卷是血脈）　造出萬族的人，住在全地上</a:t>
            </a:r>
            <a:endParaRPr kumimoji="1" lang="zh-TW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787674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82" name="Text Box 2"/>
          <p:cNvSpPr txBox="1">
            <a:spLocks noChangeArrowheads="1"/>
          </p:cNvSpPr>
          <p:nvPr/>
        </p:nvSpPr>
        <p:spPr bwMode="auto">
          <a:xfrm>
            <a:off x="1037774" y="2540006"/>
            <a:ext cx="8585200" cy="3847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1pPr>
            <a:lvl2pPr marL="1066800" indent="-609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2pPr>
            <a:lvl3pPr marL="1524000" indent="-609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3pPr>
            <a:lvl4pPr marL="1981200" indent="-609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4pPr>
            <a:lvl5pPr marL="2438400" indent="-609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9pPr>
          </a:lstStyle>
          <a:p>
            <a:pPr lvl="0" defTabSz="914400" fontAlgn="base">
              <a:spcAft>
                <a:spcPct val="0"/>
              </a:spcAft>
            </a:pPr>
            <a:r>
              <a:rPr lang="zh-TW" altLang="en-US" sz="4000" dirty="0">
                <a:solidFill>
                  <a:srgbClr val="8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約翰福音</a:t>
            </a:r>
            <a:r>
              <a:rPr lang="en-US" altLang="zh-TW" sz="4000" dirty="0">
                <a:solidFill>
                  <a:srgbClr val="8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1:</a:t>
            </a:r>
          </a:p>
          <a:p>
            <a:pPr lvl="0" defTabSz="914400" fontAlgn="base">
              <a:spcAft>
                <a:spcPct val="0"/>
              </a:spcAft>
            </a:pPr>
            <a:r>
              <a:rPr lang="en-US" altLang="zh-TW" sz="4000" dirty="0">
                <a:solidFill>
                  <a:srgbClr val="8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 </a:t>
            </a:r>
            <a:r>
              <a:rPr lang="zh-TW" altLang="en-US" sz="4000" dirty="0">
                <a:solidFill>
                  <a:srgbClr val="8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太初有道</a:t>
            </a:r>
            <a:r>
              <a:rPr lang="en-US" altLang="zh-TW" sz="4000" dirty="0">
                <a:solidFill>
                  <a:srgbClr val="0000FF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(</a:t>
            </a:r>
            <a:r>
              <a:rPr lang="zh-TW" altLang="en-US" sz="4000" dirty="0">
                <a:solidFill>
                  <a:srgbClr val="0000FF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指耶穌基督</a:t>
            </a:r>
            <a:r>
              <a:rPr lang="en-US" altLang="zh-TW" sz="4000" dirty="0">
                <a:solidFill>
                  <a:srgbClr val="0000FF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) </a:t>
            </a:r>
            <a:r>
              <a:rPr lang="zh-TW" altLang="en-US" sz="4000" dirty="0">
                <a:solidFill>
                  <a:srgbClr val="8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，道與　神同在，道就是　神。</a:t>
            </a:r>
          </a:p>
          <a:p>
            <a:pPr lvl="0" defTabSz="914400" fontAlgn="base">
              <a:spcAft>
                <a:spcPct val="0"/>
              </a:spcAft>
            </a:pPr>
            <a:r>
              <a:rPr lang="en-US" altLang="zh-TW" sz="4000" dirty="0">
                <a:solidFill>
                  <a:srgbClr val="8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 </a:t>
            </a:r>
            <a:r>
              <a:rPr lang="zh-TW" altLang="en-US" sz="4000" dirty="0">
                <a:solidFill>
                  <a:srgbClr val="8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這道太初與　神同在。</a:t>
            </a:r>
          </a:p>
          <a:p>
            <a:pPr lvl="0" defTabSz="914400" fontAlgn="base">
              <a:spcAft>
                <a:spcPct val="0"/>
              </a:spcAft>
            </a:pPr>
            <a:r>
              <a:rPr lang="en-US" altLang="zh-TW" sz="4000" dirty="0">
                <a:solidFill>
                  <a:srgbClr val="8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 </a:t>
            </a:r>
            <a:r>
              <a:rPr lang="zh-TW" altLang="en-US" sz="4000" dirty="0">
                <a:solidFill>
                  <a:srgbClr val="8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萬物是藉著祂造的；凡被造的，沒有一樣不是藉著祂造的。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64A1DD-8066-44F5-9EFB-78908F0BEFD4}"/>
              </a:ext>
            </a:extLst>
          </p:cNvPr>
          <p:cNvSpPr txBox="1"/>
          <p:nvPr/>
        </p:nvSpPr>
        <p:spPr>
          <a:xfrm>
            <a:off x="1037774" y="1093456"/>
            <a:ext cx="814976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3888" lvl="0" indent="-623888">
              <a:defRPr/>
            </a:pPr>
            <a:r>
              <a:rPr lang="zh-TW" altLang="en-US" sz="4400" dirty="0">
                <a:solidFill>
                  <a:srgbClr val="0000FF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＠耶穌基督也</a:t>
            </a:r>
            <a:r>
              <a:rPr lang="zh-TW" altLang="en-US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</a:t>
            </a:r>
            <a:r>
              <a:rPr lang="zh-TW" altLang="en-US" sz="4400" dirty="0">
                <a:solidFill>
                  <a:srgbClr val="0000FF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創造主</a:t>
            </a:r>
            <a:r>
              <a:rPr lang="zh-TW" altLang="en-US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，三而一的 神一起創造萬物</a:t>
            </a:r>
            <a:endParaRPr lang="en-CA" altLang="zh-TW" sz="4400" dirty="0">
              <a:solidFill>
                <a:srgbClr val="0000FF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37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88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66F885-750C-43C3-ADC0-C9D0172277A8}"/>
              </a:ext>
            </a:extLst>
          </p:cNvPr>
          <p:cNvSpPr txBox="1"/>
          <p:nvPr/>
        </p:nvSpPr>
        <p:spPr>
          <a:xfrm>
            <a:off x="638629" y="1243080"/>
            <a:ext cx="9245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3888" lvl="0" indent="-623888">
              <a:defRPr/>
            </a:pP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＠第二</a:t>
            </a:r>
            <a:r>
              <a:rPr lang="zh-TW" altLang="en-US" sz="4400" dirty="0">
                <a:solidFill>
                  <a:srgbClr val="0000FF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種生命是指屬 神和屬基督的超自然的屬靈永恆的生命，人透過接受耶穌基督為救主就可以得著。</a:t>
            </a:r>
            <a:endParaRPr kumimoji="0" lang="en-CA" altLang="zh-TW" sz="4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EF84CD-8788-4423-B563-2B17EC52AA06}"/>
              </a:ext>
            </a:extLst>
          </p:cNvPr>
          <p:cNvSpPr txBox="1"/>
          <p:nvPr/>
        </p:nvSpPr>
        <p:spPr>
          <a:xfrm>
            <a:off x="638629" y="3294167"/>
            <a:ext cx="918754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3888" lvl="0" indent="-623888">
              <a:defRPr/>
            </a:pPr>
            <a:r>
              <a:rPr lang="zh-TW" altLang="en-US" sz="4400" dirty="0">
                <a:solidFill>
                  <a:srgbClr val="8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約</a:t>
            </a:r>
            <a:r>
              <a:rPr lang="en-US" altLang="zh-TW" sz="4400" dirty="0">
                <a:solidFill>
                  <a:srgbClr val="8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6:(</a:t>
            </a:r>
            <a:r>
              <a:rPr lang="zh-HK" altLang="en-US" sz="4400" dirty="0">
                <a:solidFill>
                  <a:srgbClr val="8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耶穌</a:t>
            </a:r>
            <a:r>
              <a:rPr lang="zh-TW" altLang="en-US" sz="4400" dirty="0">
                <a:solidFill>
                  <a:srgbClr val="8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說</a:t>
            </a:r>
            <a:r>
              <a:rPr lang="en-US" altLang="zh-TW" sz="4400" dirty="0">
                <a:solidFill>
                  <a:srgbClr val="8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)</a:t>
            </a:r>
          </a:p>
          <a:p>
            <a:pPr marL="623888" lvl="0" indent="-623888">
              <a:defRPr/>
            </a:pPr>
            <a:r>
              <a:rPr lang="en-US" altLang="zh-TW" sz="4400" dirty="0">
                <a:solidFill>
                  <a:srgbClr val="8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47 </a:t>
            </a:r>
            <a:r>
              <a:rPr lang="zh-TW" altLang="en-US" sz="4400" dirty="0">
                <a:solidFill>
                  <a:srgbClr val="8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我實實在在地告訴你們，信的人有永生。</a:t>
            </a:r>
          </a:p>
          <a:p>
            <a:pPr marL="623888" lvl="0" indent="-623888">
              <a:defRPr/>
            </a:pPr>
            <a:r>
              <a:rPr lang="en-US" altLang="zh-TW" sz="4400" dirty="0">
                <a:solidFill>
                  <a:srgbClr val="8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48 </a:t>
            </a:r>
            <a:r>
              <a:rPr lang="zh-TW" altLang="en-US" sz="4400" dirty="0">
                <a:solidFill>
                  <a:srgbClr val="8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我就是生命的糧。</a:t>
            </a:r>
            <a:endParaRPr kumimoji="0" lang="en-CA" altLang="zh-TW" sz="4400" b="0" i="0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426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982D3E4-1610-45FE-8B1C-1C0214A80D95}"/>
              </a:ext>
            </a:extLst>
          </p:cNvPr>
          <p:cNvSpPr txBox="1"/>
          <p:nvPr/>
        </p:nvSpPr>
        <p:spPr>
          <a:xfrm>
            <a:off x="740226" y="1053165"/>
            <a:ext cx="898434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6575" lvl="0" indent="-536575">
              <a:defRPr/>
            </a:pPr>
            <a:r>
              <a:rPr lang="en-US" altLang="zh-TW" sz="4400" dirty="0">
                <a:solidFill>
                  <a:srgbClr val="8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Q</a:t>
            </a:r>
            <a:r>
              <a:rPr lang="zh-TW" altLang="en-US" sz="4400" dirty="0">
                <a:solidFill>
                  <a:srgbClr val="8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為甚麼相信耶穌基督</a:t>
            </a:r>
            <a:r>
              <a:rPr lang="en-US" altLang="zh-TW" sz="4400" dirty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(</a:t>
            </a:r>
            <a:r>
              <a:rPr lang="zh-TW" altLang="en-US" sz="4400" dirty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即接受祂</a:t>
            </a:r>
            <a:r>
              <a:rPr lang="en-US" altLang="zh-TW" sz="4400" dirty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)</a:t>
            </a:r>
            <a:r>
              <a:rPr lang="zh-TW" altLang="en-US" sz="4400" dirty="0">
                <a:solidFill>
                  <a:srgbClr val="8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的人就有永生</a:t>
            </a:r>
            <a:r>
              <a:rPr lang="zh-TW" altLang="en-US" sz="4400" dirty="0">
                <a:solidFill>
                  <a:srgbClr val="8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zh-TW" altLang="en-US" sz="4400" dirty="0">
              <a:solidFill>
                <a:srgbClr val="800000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B43A08-786F-4154-93F8-7559CC7490E6}"/>
              </a:ext>
            </a:extLst>
          </p:cNvPr>
          <p:cNvSpPr txBox="1"/>
          <p:nvPr/>
        </p:nvSpPr>
        <p:spPr>
          <a:xfrm>
            <a:off x="740227" y="2499715"/>
            <a:ext cx="83674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3888" lvl="0" indent="-623888">
              <a:defRPr/>
            </a:pPr>
            <a:r>
              <a:rPr lang="en-US" altLang="zh-TW" sz="4400" dirty="0">
                <a:highlight>
                  <a:srgbClr val="FFFF00"/>
                </a:highlight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@</a:t>
            </a:r>
            <a:r>
              <a:rPr lang="zh-TW" altLang="en-US" sz="4400" dirty="0">
                <a:highlight>
                  <a:srgbClr val="FFFF00"/>
                </a:highlight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因為</a:t>
            </a:r>
            <a:r>
              <a:rPr lang="zh-TW" altLang="en-US" sz="4400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祂擁有永生的生命、祂是人永生的源頭！祂是生命的主！</a:t>
            </a:r>
            <a:endParaRPr lang="zh-TW" altLang="en-US" sz="4400" dirty="0">
              <a:highlight>
                <a:srgbClr val="FFFF00"/>
              </a:highlight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2B7EF0-BB2B-4366-B681-09A81EC82726}"/>
              </a:ext>
            </a:extLst>
          </p:cNvPr>
          <p:cNvSpPr txBox="1"/>
          <p:nvPr/>
        </p:nvSpPr>
        <p:spPr>
          <a:xfrm>
            <a:off x="827312" y="3973564"/>
            <a:ext cx="92746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4400" dirty="0">
                <a:solidFill>
                  <a:srgbClr val="0000FF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約</a:t>
            </a:r>
            <a:r>
              <a:rPr lang="en-US" altLang="zh-TW" sz="4400" dirty="0">
                <a:solidFill>
                  <a:srgbClr val="0000FF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1:</a:t>
            </a:r>
          </a:p>
          <a:p>
            <a:pPr lvl="0">
              <a:defRPr/>
            </a:pPr>
            <a:r>
              <a:rPr lang="en-US" altLang="zh-TW" sz="4400" dirty="0">
                <a:solidFill>
                  <a:srgbClr val="0000FF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4 </a:t>
            </a:r>
            <a:r>
              <a:rPr lang="zh-TW" altLang="en-US" sz="4400" dirty="0">
                <a:solidFill>
                  <a:srgbClr val="0000FF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生命在祂裡頭，這生命就是人的光。</a:t>
            </a:r>
          </a:p>
        </p:txBody>
      </p:sp>
    </p:spTree>
    <p:extLst>
      <p:ext uri="{BB962C8B-B14F-4D97-AF65-F5344CB8AC3E}">
        <p14:creationId xmlns:p14="http://schemas.microsoft.com/office/powerpoint/2010/main" val="75897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約 翰 一 書 5:11">
            <a:extLst>
              <a:ext uri="{FF2B5EF4-FFF2-40B4-BE49-F238E27FC236}">
                <a16:creationId xmlns:a16="http://schemas.microsoft.com/office/drawing/2014/main" id="{4B3E9030-3AFC-4F79-BE8E-08D4A7EEE1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8904" y="845458"/>
            <a:ext cx="12210904" cy="6012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95143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B5130F-F2B7-497B-A621-BAB98623445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3193" y="1378783"/>
            <a:ext cx="10285614" cy="55372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2F96F29-01B2-4507-84F4-6F6F53545598}"/>
              </a:ext>
            </a:extLst>
          </p:cNvPr>
          <p:cNvSpPr txBox="1"/>
          <p:nvPr/>
        </p:nvSpPr>
        <p:spPr>
          <a:xfrm>
            <a:off x="864946" y="427274"/>
            <a:ext cx="31970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6000" dirty="0">
                <a:solidFill>
                  <a:srgbClr val="0000FF"/>
                </a:solidFill>
                <a:highlight>
                  <a:srgbClr val="F3FFF4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Arial" panose="020B0604020202020204" pitchFamily="34" charset="0"/>
              </a:rPr>
              <a:t>耶穌說：</a:t>
            </a:r>
            <a:endParaRPr lang="zh-HK" altLang="en-US" sz="6000" dirty="0">
              <a:solidFill>
                <a:srgbClr val="0000FF"/>
              </a:solidFill>
              <a:highlight>
                <a:srgbClr val="F3FFF4"/>
              </a:highlight>
              <a:latin typeface="Calibri" panose="020F0502020204030204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109897"/>
      </p:ext>
    </p:extLst>
  </p:cSld>
  <p:clrMapOvr>
    <a:masterClrMapping/>
  </p:clrMapOvr>
  <p:transition spd="med">
    <p:diamond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42" name="Picture 2" descr="PPT-background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12192000" cy="69132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5845" name="Text Box 5"/>
          <p:cNvSpPr txBox="1">
            <a:spLocks noChangeArrowheads="1"/>
          </p:cNvSpPr>
          <p:nvPr/>
        </p:nvSpPr>
        <p:spPr bwMode="auto">
          <a:xfrm>
            <a:off x="1109382" y="5292632"/>
            <a:ext cx="930622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zh-TW" altLang="en-US" sz="4800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耶穌到世上來啟示 神及祂的大愛！</a:t>
            </a:r>
            <a:endParaRPr lang="zh-TW" altLang="zh-TW" sz="4800" dirty="0">
              <a:solidFill>
                <a:srgbClr val="3333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75847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9412" y="2996604"/>
            <a:ext cx="1439862" cy="2160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75848" name="Line 8"/>
          <p:cNvSpPr>
            <a:spLocks noChangeShapeType="1"/>
          </p:cNvSpPr>
          <p:nvPr/>
        </p:nvSpPr>
        <p:spPr bwMode="auto">
          <a:xfrm>
            <a:off x="5168900" y="4113197"/>
            <a:ext cx="10795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kumimoji="1" lang="en-CA" sz="3200">
              <a:solidFill>
                <a:srgbClr val="3333CC"/>
              </a:solidFill>
              <a:ea typeface="全真楷書" panose="02010609000101010101" pitchFamily="49" charset="-120"/>
            </a:endParaRPr>
          </a:p>
        </p:txBody>
      </p:sp>
      <p:sp>
        <p:nvSpPr>
          <p:cNvPr id="675850" name="Text Box 10"/>
          <p:cNvSpPr txBox="1">
            <a:spLocks noChangeArrowheads="1"/>
          </p:cNvSpPr>
          <p:nvPr/>
        </p:nvSpPr>
        <p:spPr bwMode="auto">
          <a:xfrm>
            <a:off x="1459964" y="2139567"/>
            <a:ext cx="741787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zh-TW" altLang="en-CA" sz="4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耶穌</a:t>
            </a:r>
            <a:r>
              <a:rPr lang="zh-TW" altLang="en-US" sz="4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基督</a:t>
            </a:r>
            <a:r>
              <a:rPr lang="zh-TW" altLang="en-CA" sz="4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 </a:t>
            </a:r>
            <a:r>
              <a:rPr lang="zh-TW" altLang="en-US" sz="4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神</a:t>
            </a:r>
            <a:r>
              <a:rPr lang="en-CA" altLang="zh-TW" sz="4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!</a:t>
            </a:r>
            <a:endParaRPr lang="zh-TW" altLang="zh-TW" sz="4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75851" name="Text Box 11"/>
          <p:cNvSpPr txBox="1">
            <a:spLocks noChangeArrowheads="1"/>
          </p:cNvSpPr>
          <p:nvPr/>
        </p:nvSpPr>
        <p:spPr bwMode="auto">
          <a:xfrm>
            <a:off x="1459964" y="895329"/>
            <a:ext cx="7993507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zh-TW" altLang="en-CA" sz="4800" dirty="0">
                <a:solidFill>
                  <a:srgbClr val="8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耶穌說</a:t>
            </a:r>
            <a:r>
              <a:rPr lang="en-CA" altLang="zh-TW" sz="4800" dirty="0">
                <a:solidFill>
                  <a:srgbClr val="8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CA" sz="4800" dirty="0">
                <a:solidFill>
                  <a:srgbClr val="8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我與父</a:t>
            </a:r>
            <a:r>
              <a:rPr lang="en-US" altLang="zh-TW" sz="4800" dirty="0">
                <a:solidFill>
                  <a:srgbClr val="8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800" dirty="0">
                <a:solidFill>
                  <a:srgbClr val="8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天父</a:t>
            </a:r>
            <a:r>
              <a:rPr lang="en-US" altLang="zh-TW" sz="4800" dirty="0">
                <a:solidFill>
                  <a:srgbClr val="8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CA" sz="4800" dirty="0">
                <a:solidFill>
                  <a:srgbClr val="8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原為一</a:t>
            </a:r>
            <a:r>
              <a:rPr lang="en-CA" altLang="zh-TW" sz="4800" dirty="0">
                <a:solidFill>
                  <a:srgbClr val="8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</a:p>
          <a:p>
            <a:pPr eaLnBrk="1" hangingPunct="1"/>
            <a:r>
              <a:rPr lang="en-CA" altLang="zh-TW" sz="3200" dirty="0">
                <a:solidFill>
                  <a:srgbClr val="0000FF"/>
                </a:solidFill>
                <a:latin typeface="全真中圓體" panose="02010609000101010101" pitchFamily="49" charset="-120"/>
              </a:rPr>
              <a:t>				</a:t>
            </a:r>
            <a:r>
              <a:rPr lang="en-CA" altLang="zh-TW" sz="32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聖經</a:t>
            </a:r>
            <a:r>
              <a:rPr lang="zh-TW" altLang="en-CA" sz="32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</a:t>
            </a:r>
            <a:r>
              <a:rPr lang="zh-TW" altLang="en-US" sz="32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翰福音</a:t>
            </a:r>
            <a:r>
              <a:rPr lang="en-CA" altLang="zh-TW" sz="32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10:30)</a:t>
            </a:r>
            <a:endParaRPr lang="zh-TW" altLang="zh-TW" sz="32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75855" name="Picture 1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3712" y="2970197"/>
            <a:ext cx="1584176" cy="2160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3792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75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7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7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45" grpId="0"/>
      <p:bldP spid="67584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No photo description available.">
            <a:extLst>
              <a:ext uri="{FF2B5EF4-FFF2-40B4-BE49-F238E27FC236}">
                <a16:creationId xmlns:a16="http://schemas.microsoft.com/office/drawing/2014/main" id="{53E7BAD6-1C15-4F58-B9D5-02CE39B7A8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15885" y="-16687"/>
            <a:ext cx="8570686" cy="687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503437F-16A8-4F22-B2CC-EBD706866F01}"/>
              </a:ext>
            </a:extLst>
          </p:cNvPr>
          <p:cNvSpPr txBox="1"/>
          <p:nvPr/>
        </p:nvSpPr>
        <p:spPr>
          <a:xfrm rot="20802947">
            <a:off x="580560" y="2147217"/>
            <a:ext cx="31970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6000" dirty="0">
                <a:solidFill>
                  <a:srgbClr val="0000FF"/>
                </a:solidFill>
                <a:highlight>
                  <a:srgbClr val="F3FFF4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Arial" panose="020B0604020202020204" pitchFamily="34" charset="0"/>
              </a:rPr>
              <a:t>耶穌說：</a:t>
            </a:r>
            <a:endParaRPr lang="zh-HK" altLang="en-US" sz="6000" dirty="0">
              <a:solidFill>
                <a:srgbClr val="0000FF"/>
              </a:solidFill>
              <a:highlight>
                <a:srgbClr val="F3FFF4"/>
              </a:highlight>
              <a:latin typeface="Calibri" panose="020F0502020204030204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0C743C-50B0-4421-9219-C20C1363D8D8}"/>
              </a:ext>
            </a:extLst>
          </p:cNvPr>
          <p:cNvSpPr txBox="1"/>
          <p:nvPr/>
        </p:nvSpPr>
        <p:spPr>
          <a:xfrm>
            <a:off x="6799906" y="1003214"/>
            <a:ext cx="90717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4400" b="1" dirty="0">
                <a:solidFill>
                  <a:srgbClr val="0000FF"/>
                </a:solidFill>
                <a:highlight>
                  <a:srgbClr val="F3FFF4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人</a:t>
            </a:r>
            <a:endParaRPr lang="zh-HK" altLang="en-US" sz="4400" b="1" dirty="0">
              <a:solidFill>
                <a:srgbClr val="0000FF"/>
              </a:solidFill>
              <a:highlight>
                <a:srgbClr val="F3FFF4"/>
              </a:highlight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358607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982D3E4-1610-45FE-8B1C-1C0214A80D95}"/>
              </a:ext>
            </a:extLst>
          </p:cNvPr>
          <p:cNvSpPr txBox="1"/>
          <p:nvPr/>
        </p:nvSpPr>
        <p:spPr>
          <a:xfrm>
            <a:off x="1052282" y="1351508"/>
            <a:ext cx="898434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4400" dirty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@</a:t>
            </a:r>
            <a:r>
              <a:rPr lang="zh-TW" altLang="en-US" sz="4400" dirty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耶穌基督擁有的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生命是：</a:t>
            </a:r>
            <a:endParaRPr lang="en-US" altLang="zh-TW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485900" lvl="2" indent="-571500">
              <a:buFont typeface="Wingdings" panose="05000000000000000000" pitchFamily="2" charset="2"/>
              <a:buChar char="ü"/>
              <a:defRPr/>
            </a:pPr>
            <a:r>
              <a:rPr lang="zh-TW" altLang="en-US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 神自己的生命 </a:t>
            </a:r>
          </a:p>
          <a:p>
            <a:pPr marL="1485900" lvl="2" indent="-571500">
              <a:buFont typeface="Wingdings" panose="05000000000000000000" pitchFamily="2" charset="2"/>
              <a:buChar char="ü"/>
              <a:defRPr/>
            </a:pPr>
            <a:r>
              <a:rPr lang="zh-TW" altLang="en-US" sz="4400" dirty="0">
                <a:solidFill>
                  <a:srgbClr val="8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永恆的生命 </a:t>
            </a:r>
          </a:p>
          <a:p>
            <a:pPr marL="1485900" lvl="2" indent="-571500">
              <a:buFont typeface="Wingdings" panose="05000000000000000000" pitchFamily="2" charset="2"/>
              <a:buChar char="ü"/>
              <a:defRPr/>
            </a:pPr>
            <a:r>
              <a:rPr lang="zh-TW" altLang="en-US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聖潔完全的生命</a:t>
            </a:r>
            <a:endParaRPr lang="en-US" altLang="zh-TW" sz="44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1485900" lvl="2" indent="-571500">
              <a:buFont typeface="Wingdings" panose="05000000000000000000" pitchFamily="2" charset="2"/>
              <a:buChar char="ü"/>
              <a:defRPr/>
            </a:pPr>
            <a:r>
              <a:rPr lang="zh-TW" altLang="en-US" sz="4400" dirty="0">
                <a:solidFill>
                  <a:srgbClr val="8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不朽壞的生命 </a:t>
            </a:r>
          </a:p>
          <a:p>
            <a:pPr marL="1485900" lvl="2" indent="-571500">
              <a:buFont typeface="Wingdings" panose="05000000000000000000" pitchFamily="2" charset="2"/>
              <a:buChar char="ü"/>
              <a:defRPr/>
            </a:pPr>
            <a:r>
              <a:rPr lang="zh-TW" altLang="en-US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真理與愛完全結合的生命</a:t>
            </a:r>
            <a:r>
              <a:rPr lang="en-US" altLang="zh-TW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....</a:t>
            </a:r>
            <a:endParaRPr lang="zh-TW" altLang="en-US" sz="44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59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 descr="No photo description available.">
            <a:extLst>
              <a:ext uri="{FF2B5EF4-FFF2-40B4-BE49-F238E27FC236}">
                <a16:creationId xmlns:a16="http://schemas.microsoft.com/office/drawing/2014/main" id="{DC5DCD57-2803-4E87-8CCF-A706D7023F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84515" y="1708214"/>
            <a:ext cx="9811657" cy="5098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A0749-7497-4E34-8930-8BBCC945EBC5}"/>
              </a:ext>
            </a:extLst>
          </p:cNvPr>
          <p:cNvSpPr txBox="1"/>
          <p:nvPr/>
        </p:nvSpPr>
        <p:spPr>
          <a:xfrm>
            <a:off x="1844659" y="877217"/>
            <a:ext cx="81556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4800" dirty="0">
                <a:solidFill>
                  <a:srgbClr val="FF0066"/>
                </a:solidFill>
                <a:highlight>
                  <a:srgbClr val="F3FFF4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Arial" panose="020B0604020202020204" pitchFamily="34" charset="0"/>
              </a:rPr>
              <a:t>Q</a:t>
            </a:r>
            <a:r>
              <a:rPr lang="zh-TW" altLang="en-US" sz="4800" dirty="0">
                <a:solidFill>
                  <a:srgbClr val="FF0066"/>
                </a:solidFill>
                <a:highlight>
                  <a:srgbClr val="F3FFF4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Arial" panose="020B0604020202020204" pitchFamily="34" charset="0"/>
              </a:rPr>
              <a:t>那麼耶穌基督的生命豐盛嗎？</a:t>
            </a:r>
            <a:endParaRPr lang="zh-HK" altLang="en-US" sz="4800" dirty="0">
              <a:solidFill>
                <a:srgbClr val="FF0066"/>
              </a:solidFill>
              <a:highlight>
                <a:srgbClr val="F3FFF4"/>
              </a:highlight>
              <a:latin typeface="Calibri" panose="020F0502020204030204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96859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約翰福音10:10 - 聖經金句- DailyVerses.net">
            <a:extLst>
              <a:ext uri="{FF2B5EF4-FFF2-40B4-BE49-F238E27FC236}">
                <a16:creationId xmlns:a16="http://schemas.microsoft.com/office/drawing/2014/main" id="{7A0F51C1-F7CA-4B28-8A1F-950C39FC0A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2858" y="255456"/>
            <a:ext cx="11480800" cy="65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503437F-16A8-4F22-B2CC-EBD706866F01}"/>
              </a:ext>
            </a:extLst>
          </p:cNvPr>
          <p:cNvSpPr txBox="1"/>
          <p:nvPr/>
        </p:nvSpPr>
        <p:spPr>
          <a:xfrm rot="20766784">
            <a:off x="616387" y="2359421"/>
            <a:ext cx="20893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highlight>
                  <a:srgbClr val="F3FFF4"/>
                </a:highlight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Arial" panose="020B0604020202020204" pitchFamily="34" charset="0"/>
              </a:rPr>
              <a:t>耶穌說：</a:t>
            </a:r>
            <a:endParaRPr kumimoji="0" lang="zh-HK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highlight>
                <a:srgbClr val="F3FFF4"/>
              </a:highlight>
              <a:uLnTx/>
              <a:uFillTx/>
              <a:latin typeface="Calibri" panose="020F0502020204030204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380923-1501-47C6-86BE-9F5D4B09DE8A}"/>
              </a:ext>
            </a:extLst>
          </p:cNvPr>
          <p:cNvSpPr txBox="1"/>
          <p:nvPr/>
        </p:nvSpPr>
        <p:spPr>
          <a:xfrm>
            <a:off x="7257107" y="1233737"/>
            <a:ext cx="9071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4800" b="1" dirty="0">
                <a:solidFill>
                  <a:srgbClr val="0000FF"/>
                </a:solidFill>
                <a:highlight>
                  <a:srgbClr val="F3FFF4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人</a:t>
            </a:r>
            <a:endParaRPr lang="zh-HK" altLang="en-US" sz="4800" b="1" dirty="0">
              <a:solidFill>
                <a:srgbClr val="0000FF"/>
              </a:solidFill>
              <a:highlight>
                <a:srgbClr val="F3FFF4"/>
              </a:highlight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172214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AD7D153-9CCF-4B88-8F51-282C46686ADC}"/>
              </a:ext>
            </a:extLst>
          </p:cNvPr>
          <p:cNvSpPr txBox="1"/>
          <p:nvPr/>
        </p:nvSpPr>
        <p:spPr>
          <a:xfrm>
            <a:off x="965200" y="1829796"/>
            <a:ext cx="890451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90775" marR="0" lvl="3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金錢財富？</a:t>
            </a:r>
          </a:p>
          <a:p>
            <a:pPr marL="2390775" marR="0" lvl="3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愛情、愛人、好朋友？</a:t>
            </a:r>
          </a:p>
          <a:p>
            <a:pPr marL="2390775" marR="0" lvl="3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成就？</a:t>
            </a:r>
          </a:p>
          <a:p>
            <a:pPr marL="2390775" marR="0" lvl="3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娛樂？</a:t>
            </a:r>
          </a:p>
          <a:p>
            <a:pPr marL="2390775" marR="0" lvl="3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性？</a:t>
            </a:r>
          </a:p>
          <a:p>
            <a:pPr marL="2390775" marR="0" lvl="3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工作、 成就？</a:t>
            </a:r>
          </a:p>
          <a:p>
            <a:pPr marL="2390775" marR="0" lvl="3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宗教形式？</a:t>
            </a:r>
            <a:r>
              <a:rPr kumimoji="0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....</a:t>
            </a:r>
            <a:endParaRPr kumimoji="0" lang="zh-TW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5BAB7F-DD1C-48D3-955C-2733E251D241}"/>
              </a:ext>
            </a:extLst>
          </p:cNvPr>
          <p:cNvSpPr txBox="1"/>
          <p:nvPr/>
        </p:nvSpPr>
        <p:spPr>
          <a:xfrm>
            <a:off x="785117" y="435739"/>
            <a:ext cx="864916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lvl="0" indent="-447675"/>
            <a:r>
              <a:rPr lang="en-US" altLang="zh-TW" sz="4400" dirty="0">
                <a:highlight>
                  <a:srgbClr val="00FFFF"/>
                </a:highlight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Q</a:t>
            </a:r>
            <a:r>
              <a:rPr lang="zh-TW" altLang="en-US" sz="4400" dirty="0">
                <a:highlight>
                  <a:srgbClr val="00FFFF"/>
                </a:highlight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我們在追求甚麼去使自己的生命豐盛？</a:t>
            </a:r>
            <a:endParaRPr lang="en-US" altLang="zh-TW" sz="4400" dirty="0">
              <a:highlight>
                <a:srgbClr val="00FFFF"/>
              </a:highlight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22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約翰福音4:13-14 CUNPTS - Bible Scripture Image - Bible Portal">
            <a:extLst>
              <a:ext uri="{FF2B5EF4-FFF2-40B4-BE49-F238E27FC236}">
                <a16:creationId xmlns:a16="http://schemas.microsoft.com/office/drawing/2014/main" id="{B336EDA2-9DD4-4697-9C07-798F58A5AA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5345" y="1371600"/>
            <a:ext cx="12197345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485AA0-CB7B-455E-87B6-DBE1264CE6B2}"/>
              </a:ext>
            </a:extLst>
          </p:cNvPr>
          <p:cNvSpPr txBox="1"/>
          <p:nvPr/>
        </p:nvSpPr>
        <p:spPr>
          <a:xfrm>
            <a:off x="2171230" y="540603"/>
            <a:ext cx="81556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4800" dirty="0">
                <a:solidFill>
                  <a:srgbClr val="0000FF"/>
                </a:solidFill>
                <a:highlight>
                  <a:srgbClr val="E7FFE9"/>
                </a:highlight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@</a:t>
            </a:r>
            <a:r>
              <a:rPr lang="zh-TW" altLang="en-US" sz="4800" dirty="0">
                <a:solidFill>
                  <a:srgbClr val="0000FF"/>
                </a:solidFill>
                <a:highlight>
                  <a:srgbClr val="E7FFE9"/>
                </a:highlight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比對耶穌所賜</a:t>
            </a:r>
            <a:r>
              <a:rPr lang="zh-TW" altLang="en-US" sz="4800" dirty="0">
                <a:solidFill>
                  <a:srgbClr val="0000FF"/>
                </a:solidFill>
                <a:highlight>
                  <a:srgbClr val="E7FFE9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Arial" panose="020B0604020202020204" pitchFamily="34" charset="0"/>
              </a:rPr>
              <a:t>的豐盛生命</a:t>
            </a:r>
            <a:endParaRPr lang="zh-HK" altLang="en-US" sz="4800" dirty="0">
              <a:solidFill>
                <a:srgbClr val="0000FF"/>
              </a:solidFill>
              <a:highlight>
                <a:srgbClr val="E7FFE9"/>
              </a:highlight>
              <a:latin typeface="Calibri" panose="020F0502020204030204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8903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790B8D-4F13-4FB1-84B1-8D6D5886E05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800" y="1662976"/>
            <a:ext cx="10261600" cy="51950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71B54A3-C29A-4980-BCC1-BE5AE3C1FE0D}"/>
              </a:ext>
            </a:extLst>
          </p:cNvPr>
          <p:cNvSpPr txBox="1"/>
          <p:nvPr/>
        </p:nvSpPr>
        <p:spPr>
          <a:xfrm>
            <a:off x="2323630" y="831979"/>
            <a:ext cx="81556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4800" dirty="0">
                <a:solidFill>
                  <a:srgbClr val="800000"/>
                </a:solidFill>
                <a:highlight>
                  <a:srgbClr val="E7FFE9"/>
                </a:highlight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@</a:t>
            </a:r>
            <a:r>
              <a:rPr lang="zh-TW" altLang="en-US" sz="4800" dirty="0">
                <a:solidFill>
                  <a:srgbClr val="800000"/>
                </a:solidFill>
                <a:highlight>
                  <a:srgbClr val="E7FFE9"/>
                </a:highlight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比對耶穌所賜</a:t>
            </a:r>
            <a:r>
              <a:rPr lang="zh-TW" altLang="en-US" sz="4800" dirty="0">
                <a:solidFill>
                  <a:srgbClr val="800000"/>
                </a:solidFill>
                <a:highlight>
                  <a:srgbClr val="E7FFE9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Arial" panose="020B0604020202020204" pitchFamily="34" charset="0"/>
              </a:rPr>
              <a:t>的豐盛生命</a:t>
            </a:r>
            <a:endParaRPr lang="zh-HK" altLang="en-US" sz="4800" dirty="0">
              <a:solidFill>
                <a:srgbClr val="800000"/>
              </a:solidFill>
              <a:highlight>
                <a:srgbClr val="E7FFE9"/>
              </a:highlight>
              <a:latin typeface="Calibri" panose="020F0502020204030204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6182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約翰福音8:12 - 聖經金句- DailyVerses.net">
            <a:extLst>
              <a:ext uri="{FF2B5EF4-FFF2-40B4-BE49-F238E27FC236}">
                <a16:creationId xmlns:a16="http://schemas.microsoft.com/office/drawing/2014/main" id="{95E298E8-7F7B-4B4E-A14B-64745FFDFE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087" y="1219200"/>
            <a:ext cx="12169913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E7C6F5A-6D7D-49C9-A7DF-2D28AA5DC57E}"/>
              </a:ext>
            </a:extLst>
          </p:cNvPr>
          <p:cNvSpPr txBox="1"/>
          <p:nvPr/>
        </p:nvSpPr>
        <p:spPr>
          <a:xfrm>
            <a:off x="2323630" y="831979"/>
            <a:ext cx="81556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4800" dirty="0">
                <a:solidFill>
                  <a:srgbClr val="FFFF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@</a:t>
            </a:r>
            <a:r>
              <a:rPr lang="zh-TW" altLang="en-US" sz="4800" dirty="0">
                <a:solidFill>
                  <a:srgbClr val="FFFF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比對耶穌所賜</a:t>
            </a:r>
            <a:r>
              <a:rPr lang="zh-TW" altLang="en-US" sz="4800" dirty="0">
                <a:solidFill>
                  <a:srgbClr val="FFFF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Arial" panose="020B0604020202020204" pitchFamily="34" charset="0"/>
              </a:rPr>
              <a:t>的豐盛生命</a:t>
            </a:r>
            <a:endParaRPr lang="zh-HK" altLang="en-US" sz="4800" dirty="0">
              <a:solidFill>
                <a:srgbClr val="FFFF00"/>
              </a:solidFill>
              <a:latin typeface="Calibri" panose="020F0502020204030204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1888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約翰福音8:31-32 - 聖經金句- DailyVerses.net">
            <a:extLst>
              <a:ext uri="{FF2B5EF4-FFF2-40B4-BE49-F238E27FC236}">
                <a16:creationId xmlns:a16="http://schemas.microsoft.com/office/drawing/2014/main" id="{5A49D097-E10B-4D7B-AF9A-6E9C0748A8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3085" y="1250044"/>
            <a:ext cx="9985829" cy="5607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6D07588-6C4A-4CAD-AA3B-385037F68432}"/>
              </a:ext>
            </a:extLst>
          </p:cNvPr>
          <p:cNvSpPr txBox="1"/>
          <p:nvPr/>
        </p:nvSpPr>
        <p:spPr>
          <a:xfrm>
            <a:off x="2018158" y="461865"/>
            <a:ext cx="81556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4800" dirty="0">
                <a:solidFill>
                  <a:srgbClr val="800000"/>
                </a:solidFill>
                <a:highlight>
                  <a:srgbClr val="E7FFE9"/>
                </a:highlight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@</a:t>
            </a:r>
            <a:r>
              <a:rPr lang="zh-TW" altLang="en-US" sz="4800" dirty="0">
                <a:solidFill>
                  <a:srgbClr val="800000"/>
                </a:solidFill>
                <a:highlight>
                  <a:srgbClr val="E7FFE9"/>
                </a:highlight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比對耶穌所賜</a:t>
            </a:r>
            <a:r>
              <a:rPr lang="zh-TW" altLang="en-US" sz="4800" dirty="0">
                <a:solidFill>
                  <a:srgbClr val="800000"/>
                </a:solidFill>
                <a:highlight>
                  <a:srgbClr val="E7FFE9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Arial" panose="020B0604020202020204" pitchFamily="34" charset="0"/>
              </a:rPr>
              <a:t>的豐盛生命</a:t>
            </a:r>
            <a:endParaRPr lang="zh-HK" altLang="en-US" sz="4800" dirty="0">
              <a:solidFill>
                <a:srgbClr val="800000"/>
              </a:solidFill>
              <a:highlight>
                <a:srgbClr val="E7FFE9"/>
              </a:highlight>
              <a:latin typeface="Calibri" panose="020F0502020204030204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2185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81FD8F-6D5A-496B-95BF-E2824018D3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399" y="1371600"/>
            <a:ext cx="10575480" cy="5486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AAE18E-CEE4-4CA6-8235-334C13191928}"/>
              </a:ext>
            </a:extLst>
          </p:cNvPr>
          <p:cNvSpPr txBox="1"/>
          <p:nvPr/>
        </p:nvSpPr>
        <p:spPr>
          <a:xfrm>
            <a:off x="2098658" y="593672"/>
            <a:ext cx="81556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4800" dirty="0">
                <a:solidFill>
                  <a:srgbClr val="0000FF"/>
                </a:solidFill>
                <a:highlight>
                  <a:srgbClr val="E7FFE9"/>
                </a:highlight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@</a:t>
            </a:r>
            <a:r>
              <a:rPr lang="zh-TW" altLang="en-US" sz="4800" dirty="0">
                <a:solidFill>
                  <a:srgbClr val="0000FF"/>
                </a:solidFill>
                <a:highlight>
                  <a:srgbClr val="E7FFE9"/>
                </a:highlight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比對耶穌所賜</a:t>
            </a:r>
            <a:r>
              <a:rPr lang="zh-TW" altLang="en-US" sz="4800" dirty="0">
                <a:solidFill>
                  <a:srgbClr val="0000FF"/>
                </a:solidFill>
                <a:highlight>
                  <a:srgbClr val="E7FFE9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Arial" panose="020B0604020202020204" pitchFamily="34" charset="0"/>
              </a:rPr>
              <a:t>的豐盛生命</a:t>
            </a:r>
            <a:endParaRPr lang="zh-HK" altLang="en-US" sz="4800" dirty="0">
              <a:solidFill>
                <a:srgbClr val="0000FF"/>
              </a:solidFill>
              <a:highlight>
                <a:srgbClr val="E7FFE9"/>
              </a:highlight>
              <a:latin typeface="Calibri" panose="020F0502020204030204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8236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約 翰 福 音 16:33">
            <a:extLst>
              <a:ext uri="{FF2B5EF4-FFF2-40B4-BE49-F238E27FC236}">
                <a16:creationId xmlns:a16="http://schemas.microsoft.com/office/drawing/2014/main" id="{03ABB60C-8980-40FF-BAF9-138DA9C6C8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018790"/>
            <a:ext cx="12162275" cy="5839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1CABF78-86DD-44F9-B61E-FA3420DE3420}"/>
              </a:ext>
            </a:extLst>
          </p:cNvPr>
          <p:cNvSpPr txBox="1"/>
          <p:nvPr/>
        </p:nvSpPr>
        <p:spPr>
          <a:xfrm>
            <a:off x="2821526" y="438572"/>
            <a:ext cx="24074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5400" dirty="0">
                <a:solidFill>
                  <a:srgbClr val="990000"/>
                </a:solidFill>
                <a:highlight>
                  <a:srgbClr val="66FAF6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Arial" panose="020B0604020202020204" pitchFamily="34" charset="0"/>
              </a:rPr>
              <a:t>耶穌說</a:t>
            </a:r>
            <a:endParaRPr lang="zh-HK" altLang="en-US" sz="5400" dirty="0">
              <a:solidFill>
                <a:srgbClr val="990000"/>
              </a:solidFill>
              <a:highlight>
                <a:srgbClr val="66FAF6"/>
              </a:highlight>
              <a:latin typeface="Calibri" panose="020F0502020204030204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227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知識和智慧並重」的循環台灣・循環台灣基金會">
            <a:extLst>
              <a:ext uri="{FF2B5EF4-FFF2-40B4-BE49-F238E27FC236}">
                <a16:creationId xmlns:a16="http://schemas.microsoft.com/office/drawing/2014/main" id="{6EDAF3B6-2852-4C29-9F82-941F8848E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4913" y="836613"/>
            <a:ext cx="3218157" cy="214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FFE1AF-9BF1-4629-822D-A02846EFB8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0706062">
            <a:off x="1213186" y="1468240"/>
            <a:ext cx="7364756" cy="686801"/>
          </a:xfrm>
        </p:spPr>
        <p:txBody>
          <a:bodyPr anchor="ctr">
            <a:noAutofit/>
          </a:bodyPr>
          <a:lstStyle/>
          <a:p>
            <a:pPr algn="l"/>
            <a:r>
              <a:rPr lang="zh-TW" altLang="en-US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更豐盛的生命是甚麼？</a:t>
            </a:r>
            <a:endParaRPr lang="zh-HK" altLang="en-US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50" name="Picture 2" descr="張文亮專欄】哪一版本的聖經，最接近原版？">
            <a:extLst>
              <a:ext uri="{FF2B5EF4-FFF2-40B4-BE49-F238E27FC236}">
                <a16:creationId xmlns:a16="http://schemas.microsoft.com/office/drawing/2014/main" id="{A1230ADE-65DD-457F-98F6-30FD814DCB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31337" y="3202434"/>
            <a:ext cx="9173175" cy="361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9490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No photo description available.">
            <a:extLst>
              <a:ext uri="{FF2B5EF4-FFF2-40B4-BE49-F238E27FC236}">
                <a16:creationId xmlns:a16="http://schemas.microsoft.com/office/drawing/2014/main" id="{A8CCBFE1-AF90-4B2D-9A53-D9F9B2D1B0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55590" y="1035171"/>
            <a:ext cx="10530115" cy="5822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16C344-4D63-4097-B0DE-10EF491E2D12}"/>
              </a:ext>
            </a:extLst>
          </p:cNvPr>
          <p:cNvSpPr txBox="1"/>
          <p:nvPr/>
        </p:nvSpPr>
        <p:spPr>
          <a:xfrm>
            <a:off x="806295" y="953477"/>
            <a:ext cx="31803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5400" dirty="0">
                <a:solidFill>
                  <a:srgbClr val="990000"/>
                </a:solidFill>
                <a:highlight>
                  <a:srgbClr val="66FAF6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Arial" panose="020B0604020202020204" pitchFamily="34" charset="0"/>
              </a:rPr>
              <a:t>耶穌說</a:t>
            </a:r>
            <a:endParaRPr lang="zh-HK" altLang="en-US" sz="5400" dirty="0">
              <a:solidFill>
                <a:srgbClr val="990000"/>
              </a:solidFill>
              <a:highlight>
                <a:srgbClr val="66FAF6"/>
              </a:highlight>
              <a:latin typeface="Calibri" panose="020F0502020204030204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6283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聖靈的果子WhatsApp stickers （Telegram 適用） | Ramma 夢工房">
            <a:extLst>
              <a:ext uri="{FF2B5EF4-FFF2-40B4-BE49-F238E27FC236}">
                <a16:creationId xmlns:a16="http://schemas.microsoft.com/office/drawing/2014/main" id="{D8AA181E-BBF7-40D6-97D6-D74F277999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13"/>
          <a:stretch/>
        </p:blipFill>
        <p:spPr bwMode="auto">
          <a:xfrm>
            <a:off x="-96687" y="-90585"/>
            <a:ext cx="12400872" cy="7047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573493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7F816D-E17A-4CAD-8696-769AF0A8DA5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1893" y="1454230"/>
            <a:ext cx="5748213" cy="53457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17EEEB-0C84-4813-82ED-DEA071C8331E}"/>
              </a:ext>
            </a:extLst>
          </p:cNvPr>
          <p:cNvSpPr txBox="1"/>
          <p:nvPr/>
        </p:nvSpPr>
        <p:spPr>
          <a:xfrm>
            <a:off x="1021976" y="438567"/>
            <a:ext cx="998444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現代人心靈裡的生命豐盛嗎？</a:t>
            </a:r>
            <a:endParaRPr kumimoji="0" lang="zh-HK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239220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07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518923"/>
              </p:ext>
            </p:extLst>
          </p:nvPr>
        </p:nvGraphicFramePr>
        <p:xfrm>
          <a:off x="1844892" y="749916"/>
          <a:ext cx="8502216" cy="5358168"/>
        </p:xfrm>
        <a:graphic>
          <a:graphicData uri="http://schemas.openxmlformats.org/drawingml/2006/table">
            <a:tbl>
              <a:tblPr/>
              <a:tblGrid>
                <a:gridCol w="8502216">
                  <a:extLst>
                    <a:ext uri="{9D8B030D-6E8A-4147-A177-3AD203B41FA5}">
                      <a16:colId xmlns:a16="http://schemas.microsoft.com/office/drawing/2014/main" val="2781189789"/>
                    </a:ext>
                  </a:extLst>
                </a:gridCol>
              </a:tblGrid>
              <a:tr h="778249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zh-TW" altLang="en-US" sz="5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66FAF6"/>
                          </a:highlight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現代</a:t>
                      </a:r>
                      <a:r>
                        <a:rPr kumimoji="0" lang="zh-TW" altLang="zh-TW" sz="5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66FAF6"/>
                          </a:highlight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人</a:t>
                      </a:r>
                      <a:r>
                        <a:rPr kumimoji="0" lang="zh-TW" altLang="en-US" sz="5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66FAF6"/>
                          </a:highlight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生命本質的情況</a:t>
                      </a:r>
                      <a:endParaRPr kumimoji="0" lang="zh-TW" altLang="zh-TW" sz="5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66FAF6"/>
                        </a:highlight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marL="90000" marR="90000" marT="92160" marB="46800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6119274"/>
                  </a:ext>
                </a:extLst>
              </a:tr>
              <a:tr h="660400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zh-TW" altLang="en-US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沒有安全感</a:t>
                      </a:r>
                      <a:r>
                        <a:rPr kumimoji="0" lang="en-US" altLang="zh-TW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kumimoji="0" lang="zh-TW" altLang="zh-TW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恐</a:t>
                      </a:r>
                      <a:r>
                        <a:rPr kumimoji="0" lang="zh-TW" altLang="en-US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慌</a:t>
                      </a:r>
                      <a:r>
                        <a:rPr kumimoji="0" lang="en-US" altLang="zh-TW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kumimoji="0" lang="zh-TW" altLang="en-US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沒有平安</a:t>
                      </a:r>
                      <a:endParaRPr kumimoji="0" lang="zh-TW" altLang="zh-TW" sz="4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0000" marR="90000" marT="96120" marB="46800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9247881"/>
                  </a:ext>
                </a:extLst>
              </a:tr>
              <a:tr h="660400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zh-TW" altLang="zh-TW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憂慮</a:t>
                      </a:r>
                      <a:r>
                        <a:rPr kumimoji="0" lang="en-US" altLang="zh-TW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kumimoji="0" lang="zh-TW" altLang="en-US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焦慮</a:t>
                      </a:r>
                      <a:r>
                        <a:rPr kumimoji="0" lang="en-US" altLang="zh-TW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kumimoji="0" lang="zh-TW" altLang="zh-TW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重擔</a:t>
                      </a:r>
                    </a:p>
                  </a:txBody>
                  <a:tcPr marL="90000" marR="90000" marT="96120" marB="46800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6432029"/>
                  </a:ext>
                </a:extLst>
              </a:tr>
              <a:tr h="660400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zh-TW" altLang="zh-TW" sz="4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愁煩</a:t>
                      </a:r>
                      <a:r>
                        <a:rPr kumimoji="0" lang="en-US" altLang="zh-TW" sz="4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/</a:t>
                      </a:r>
                      <a:r>
                        <a:rPr kumimoji="0" lang="zh-TW" altLang="zh-TW" sz="4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苦悶</a:t>
                      </a:r>
                      <a:r>
                        <a:rPr kumimoji="0" lang="en-US" altLang="zh-TW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kumimoji="0" lang="zh-TW" altLang="en-US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怨恨</a:t>
                      </a:r>
                      <a:r>
                        <a:rPr kumimoji="0" lang="en-US" altLang="zh-TW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kumimoji="0" lang="zh-TW" altLang="en-US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沒有愛</a:t>
                      </a:r>
                      <a:endParaRPr kumimoji="0" lang="zh-TW" altLang="zh-TW" sz="4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0000" marR="90000" marT="96120" marB="46800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3957708"/>
                  </a:ext>
                </a:extLst>
              </a:tr>
              <a:tr h="660400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zh-TW" altLang="en-US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沒有：喜樂</a:t>
                      </a:r>
                      <a:r>
                        <a:rPr kumimoji="0" lang="en-US" altLang="zh-TW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kumimoji="0" lang="zh-TW" altLang="en-US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滿足</a:t>
                      </a:r>
                      <a:r>
                        <a:rPr kumimoji="0" lang="en-US" altLang="zh-TW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kumimoji="0" lang="zh-TW" altLang="zh-TW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盼望</a:t>
                      </a:r>
                      <a:r>
                        <a:rPr kumimoji="0" lang="en-US" altLang="zh-HK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kumimoji="0" lang="zh-TW" altLang="en-US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依靠</a:t>
                      </a:r>
                      <a:endParaRPr kumimoji="0" lang="zh-TW" altLang="zh-TW" sz="44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0000" marR="90000" marT="96120" marB="46800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2991505"/>
                  </a:ext>
                </a:extLst>
              </a:tr>
              <a:tr h="660400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zh-TW" altLang="zh-TW" sz="4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被</a:t>
                      </a:r>
                      <a:r>
                        <a:rPr kumimoji="0" lang="zh-TW" altLang="en-US" sz="4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罪</a:t>
                      </a:r>
                      <a:r>
                        <a:rPr kumimoji="0" lang="zh-TW" altLang="zh-TW" sz="4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捆綁</a:t>
                      </a:r>
                      <a:r>
                        <a:rPr kumimoji="0" lang="en-US" altLang="zh-TW" sz="4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/</a:t>
                      </a:r>
                      <a:r>
                        <a:rPr kumimoji="0" lang="zh-TW" altLang="en-US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沒有</a:t>
                      </a:r>
                      <a:r>
                        <a:rPr kumimoji="0" lang="zh-TW" altLang="en-US" sz="4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自由</a:t>
                      </a:r>
                      <a:r>
                        <a:rPr kumimoji="0" lang="en-US" altLang="zh-TW" sz="4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/</a:t>
                      </a:r>
                      <a:r>
                        <a:rPr kumimoji="0" lang="zh-TW" altLang="en-US" sz="4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不輕省</a:t>
                      </a:r>
                    </a:p>
                  </a:txBody>
                  <a:tcPr marL="90000" marR="90000" marT="96120" marB="46800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3132469"/>
                  </a:ext>
                </a:extLst>
              </a:tr>
              <a:tr h="660400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zh-TW" altLang="en-US" sz="4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迷失</a:t>
                      </a:r>
                      <a:r>
                        <a:rPr kumimoji="0" lang="en-US" altLang="zh-TW" sz="4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/</a:t>
                      </a:r>
                      <a:r>
                        <a:rPr kumimoji="0" lang="zh-TW" altLang="en-US" sz="4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不斷枯竭</a:t>
                      </a:r>
                      <a:endParaRPr kumimoji="0" lang="zh-TW" altLang="zh-TW" sz="4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0000" marR="90000" marT="96120" marB="46800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6214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8988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82" name="Text Box 2"/>
          <p:cNvSpPr txBox="1">
            <a:spLocks noChangeArrowheads="1"/>
          </p:cNvSpPr>
          <p:nvPr/>
        </p:nvSpPr>
        <p:spPr bwMode="auto">
          <a:xfrm>
            <a:off x="991833" y="2067941"/>
            <a:ext cx="8860972" cy="329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1pPr>
            <a:lvl2pPr marL="1066800" indent="-609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2pPr>
            <a:lvl3pPr marL="1524000" indent="-609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3pPr>
            <a:lvl4pPr marL="1981200" indent="-609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4pPr>
            <a:lvl5pPr marL="2438400" indent="-609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9pPr>
          </a:lstStyle>
          <a:p>
            <a:pPr marL="609600" marR="0" lvl="0" indent="-6096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約翰福音</a:t>
            </a:r>
            <a:r>
              <a:rPr kumimoji="1" lang="en-US" altLang="zh-TW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10:</a:t>
            </a:r>
            <a:r>
              <a:rPr kumimoji="1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（耶穌說）</a:t>
            </a:r>
            <a:endParaRPr kumimoji="1" lang="en-US" altLang="zh-TW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900113" marR="0" lvl="0" indent="-900113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10 </a:t>
            </a:r>
            <a:r>
              <a:rPr kumimoji="1" lang="zh-TW" alt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盜賊來，無非要偷竊，殺害，毀壞</a:t>
            </a:r>
            <a:r>
              <a:rPr kumimoji="1" lang="en-US" altLang="zh-TW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....</a:t>
            </a:r>
            <a:r>
              <a:rPr kumimoji="1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我來了，是要叫人得生命，並且得的更豐盛。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104348-D5E6-4AE1-96ED-6C22D0A6D102}"/>
              </a:ext>
            </a:extLst>
          </p:cNvPr>
          <p:cNvSpPr txBox="1"/>
          <p:nvPr/>
        </p:nvSpPr>
        <p:spPr>
          <a:xfrm>
            <a:off x="3704104" y="970091"/>
            <a:ext cx="31803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highlight>
                  <a:srgbClr val="66FAF6"/>
                </a:highlight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Arial" panose="020B0604020202020204" pitchFamily="34" charset="0"/>
              </a:rPr>
              <a:t>耶穌說</a:t>
            </a:r>
            <a:endParaRPr kumimoji="0" lang="zh-HK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highlight>
                <a:srgbClr val="66FAF6"/>
              </a:highlight>
              <a:uLnTx/>
              <a:uFillTx/>
              <a:latin typeface="Calibri" panose="020F0502020204030204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5785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54" name="Group 2">
            <a:extLst>
              <a:ext uri="{FF2B5EF4-FFF2-40B4-BE49-F238E27FC236}">
                <a16:creationId xmlns:a16="http://schemas.microsoft.com/office/drawing/2014/main" id="{A2FD87D7-A7A2-4931-AD3F-C997A1A0935C}"/>
              </a:ext>
            </a:extLst>
          </p:cNvPr>
          <p:cNvGrpSpPr>
            <a:grpSpLocks/>
          </p:cNvGrpSpPr>
          <p:nvPr/>
        </p:nvGrpSpPr>
        <p:grpSpPr bwMode="auto">
          <a:xfrm>
            <a:off x="390617" y="0"/>
            <a:ext cx="11461071" cy="6858000"/>
            <a:chOff x="864" y="1488"/>
            <a:chExt cx="4031" cy="2783"/>
          </a:xfrm>
        </p:grpSpPr>
        <p:pic>
          <p:nvPicPr>
            <p:cNvPr id="100355" name="Picture 3">
              <a:extLst>
                <a:ext uri="{FF2B5EF4-FFF2-40B4-BE49-F238E27FC236}">
                  <a16:creationId xmlns:a16="http://schemas.microsoft.com/office/drawing/2014/main" id="{3D23BA0A-9AA6-4648-8B86-6DC87A35CD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" y="1488"/>
              <a:ext cx="4031" cy="27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00356" name="WordArt 4">
              <a:extLst>
                <a:ext uri="{FF2B5EF4-FFF2-40B4-BE49-F238E27FC236}">
                  <a16:creationId xmlns:a16="http://schemas.microsoft.com/office/drawing/2014/main" id="{C08EBFDB-8F5F-4DEC-939F-D740B39E6562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5400000">
              <a:off x="2573" y="2085"/>
              <a:ext cx="419" cy="459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vert="eaVert"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449263" rtl="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  <a:defRPr/>
              </a:pPr>
              <a:r>
                <a:rPr kumimoji="0" lang="zh-TW" altLang="en-US" sz="2400" b="1" i="0" u="none" strike="noStrike" kern="10" cap="none" spc="0" normalizeH="0" baseline="0" noProof="0" dirty="0">
                  <a:ln w="9360" cap="sq">
                    <a:solidFill>
                      <a:srgbClr val="000000"/>
                    </a:solidFill>
                    <a:miter lim="800000"/>
                    <a:headEnd/>
                    <a:tailEnd/>
                  </a:ln>
                  <a:solidFill>
                    <a:srgbClr val="FF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罪</a:t>
              </a:r>
              <a:endParaRPr kumimoji="0" lang="en-CA" sz="2400" b="1" i="0" u="none" strike="noStrike" kern="10" cap="none" spc="0" normalizeH="0" baseline="0" noProof="0" dirty="0">
                <a:ln w="9360" cap="sq">
                  <a:solidFill>
                    <a:srgbClr val="000000"/>
                  </a:solidFill>
                  <a:miter lim="800000"/>
                  <a:headEnd/>
                  <a:tailEnd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00357" name="WordArt 5">
              <a:extLst>
                <a:ext uri="{FF2B5EF4-FFF2-40B4-BE49-F238E27FC236}">
                  <a16:creationId xmlns:a16="http://schemas.microsoft.com/office/drawing/2014/main" id="{C5EBA29E-BEC6-4D3E-8625-1F9741055038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5400000">
              <a:off x="1539" y="2238"/>
              <a:ext cx="492" cy="528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vert="eaVert"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449263" rtl="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  <a:defRPr/>
              </a:pPr>
              <a:r>
                <a:rPr kumimoji="0" lang="zh-TW" altLang="en-US" sz="2400" b="1" i="0" u="none" strike="noStrike" kern="10" cap="none" spc="0" normalizeH="0" baseline="0" noProof="0" dirty="0">
                  <a:ln w="9360" cap="sq">
                    <a:solidFill>
                      <a:srgbClr val="000000"/>
                    </a:solidFill>
                    <a:miter lim="800000"/>
                    <a:headEnd/>
                    <a:tailEnd/>
                  </a:ln>
                  <a:solidFill>
                    <a:srgbClr val="00B05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人</a:t>
              </a:r>
              <a:endParaRPr kumimoji="0" lang="en-CA" sz="2400" b="1" i="0" u="none" strike="noStrike" kern="10" cap="none" spc="0" normalizeH="0" baseline="0" noProof="0" dirty="0">
                <a:ln w="9360" cap="sq">
                  <a:solidFill>
                    <a:srgbClr val="000000"/>
                  </a:solidFill>
                  <a:miter lim="800000"/>
                  <a:headEnd/>
                  <a:tailEnd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</p:txBody>
        </p:sp>
        <p:sp>
          <p:nvSpPr>
            <p:cNvPr id="100358" name="WordArt 6">
              <a:extLst>
                <a:ext uri="{FF2B5EF4-FFF2-40B4-BE49-F238E27FC236}">
                  <a16:creationId xmlns:a16="http://schemas.microsoft.com/office/drawing/2014/main" id="{C5FAA5E1-474C-4D76-9EAE-F89BA4B5F85B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5400000">
              <a:off x="3483" y="1948"/>
              <a:ext cx="688" cy="459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vert="eaVert"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449263" rtl="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  <a:defRPr/>
              </a:pPr>
              <a:r>
                <a:rPr kumimoji="0" lang="zh-TW" altLang="en-US" sz="2400" b="1" i="0" u="none" strike="noStrike" kern="10" cap="none" spc="0" normalizeH="0" baseline="0" noProof="0" dirty="0">
                  <a:ln w="38100" cap="sq">
                    <a:solidFill>
                      <a:srgbClr val="FFC000"/>
                    </a:solidFill>
                    <a:miter lim="800000"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神</a:t>
              </a:r>
              <a:endParaRPr kumimoji="0" lang="en-CA" sz="2400" b="1" i="0" u="none" strike="noStrike" kern="10" cap="none" spc="0" normalizeH="0" baseline="0" noProof="0" dirty="0">
                <a:ln w="38100" cap="sq">
                  <a:solidFill>
                    <a:srgbClr val="FFC000"/>
                  </a:solidFill>
                  <a:miter lim="800000"/>
                  <a:headEnd/>
                  <a:tailEnd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0190881-296A-421F-9E8C-326FCF36C711}"/>
              </a:ext>
            </a:extLst>
          </p:cNvPr>
          <p:cNvSpPr txBox="1"/>
          <p:nvPr/>
        </p:nvSpPr>
        <p:spPr>
          <a:xfrm>
            <a:off x="4190261" y="1392477"/>
            <a:ext cx="3808520" cy="5078313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有甚麼好像賊偷去</a:t>
            </a:r>
            <a:r>
              <a:rPr kumimoji="0" lang="zh-TW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、傷害、毀壞了</a:t>
            </a:r>
            <a:r>
              <a:rPr kumimoji="0" lang="zh-TW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自己在耶穌基督裡可以得的豐盛？</a:t>
            </a:r>
            <a:endParaRPr kumimoji="0" lang="zh-HK" alt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79049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4743" y="630612"/>
            <a:ext cx="4765193" cy="5748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2371" t="9352" r="11746" b="3857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BC8FFC2-D035-4C04-8217-F0F521E177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20135" y="630613"/>
            <a:ext cx="4157625" cy="5748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2371" t="9352" r="11746" b="3857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箭號: 向右 1">
            <a:extLst>
              <a:ext uri="{FF2B5EF4-FFF2-40B4-BE49-F238E27FC236}">
                <a16:creationId xmlns:a16="http://schemas.microsoft.com/office/drawing/2014/main" id="{C153CEB6-21B4-4BBF-B1B0-1F610C6F5B46}"/>
              </a:ext>
            </a:extLst>
          </p:cNvPr>
          <p:cNvSpPr/>
          <p:nvPr/>
        </p:nvSpPr>
        <p:spPr>
          <a:xfrm>
            <a:off x="5663952" y="3284984"/>
            <a:ext cx="1584176" cy="79208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HK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4394278"/>
      </p:ext>
    </p:extLst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7" dur="500"/>
                                        <p:tgtEl>
                                          <p:spTgt spid="137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約翰一書5:12 - 聖經金句- DailyVerses.net">
            <a:extLst>
              <a:ext uri="{FF2B5EF4-FFF2-40B4-BE49-F238E27FC236}">
                <a16:creationId xmlns:a16="http://schemas.microsoft.com/office/drawing/2014/main" id="{23A88B49-407E-4B2A-9A98-F6DDD832A1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90913" y="1412422"/>
            <a:ext cx="8871893" cy="5445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415329-BD1F-475E-80C7-E31CD91017C3}"/>
              </a:ext>
            </a:extLst>
          </p:cNvPr>
          <p:cNvSpPr txBox="1"/>
          <p:nvPr/>
        </p:nvSpPr>
        <p:spPr>
          <a:xfrm>
            <a:off x="4505813" y="549177"/>
            <a:ext cx="31803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0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E8FEF9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怎樣辦</a:t>
            </a:r>
            <a:r>
              <a:rPr lang="zh-TW" altLang="en-US" sz="5400" dirty="0">
                <a:highlight>
                  <a:srgbClr val="E8FEF9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？</a:t>
            </a:r>
            <a:endParaRPr kumimoji="0" lang="zh-HK" altLang="en-US" sz="5400" b="0" i="0" u="none" strike="noStrike" kern="1200" cap="none" spc="0" normalizeH="0" baseline="0" noProof="0" dirty="0">
              <a:ln>
                <a:noFill/>
              </a:ln>
              <a:effectLst/>
              <a:highlight>
                <a:srgbClr val="E8FEF9"/>
              </a:highligh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859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聖經,約翰福音">
            <a:extLst>
              <a:ext uri="{FF2B5EF4-FFF2-40B4-BE49-F238E27FC236}">
                <a16:creationId xmlns:a16="http://schemas.microsoft.com/office/drawing/2014/main" id="{C7C6A44D-39CD-4B86-A815-BD7F1D1EE7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12192000" cy="6876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304336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0" y="2130394"/>
            <a:ext cx="4572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423592" y="548680"/>
            <a:ext cx="7560840" cy="1571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永生：</a:t>
            </a:r>
            <a:endParaRPr kumimoji="0" lang="en-CA" altLang="zh-TW" sz="4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永遠與 神同在的豐盛生命</a:t>
            </a:r>
          </a:p>
        </p:txBody>
      </p:sp>
    </p:spTree>
    <p:extLst>
      <p:ext uri="{BB962C8B-B14F-4D97-AF65-F5344CB8AC3E}">
        <p14:creationId xmlns:p14="http://schemas.microsoft.com/office/powerpoint/2010/main" val="35820727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印度祭出黃金進口限額！每張許可證上限100公斤盼穩外匯- 民視財經網">
            <a:extLst>
              <a:ext uri="{FF2B5EF4-FFF2-40B4-BE49-F238E27FC236}">
                <a16:creationId xmlns:a16="http://schemas.microsoft.com/office/drawing/2014/main" id="{49E97930-6485-48E6-B72A-B96EE75A6C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03828" y="50800"/>
            <a:ext cx="10225314" cy="584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透明背景上的許多金銀珠寶珍珠錢, 珍珠, 錢, 珠寶系列PNG去背圖片素材免費下載，免摳圖設計圖案下載- Pngtree">
            <a:extLst>
              <a:ext uri="{FF2B5EF4-FFF2-40B4-BE49-F238E27FC236}">
                <a16:creationId xmlns:a16="http://schemas.microsoft.com/office/drawing/2014/main" id="{4C7F1951-838E-4D88-BBF9-DE1E065A5E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714" y="275772"/>
            <a:ext cx="50292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405032"/>
      </p:ext>
    </p:extLst>
  </p:cSld>
  <p:clrMapOvr>
    <a:masterClrMapping/>
  </p:clrMapOvr>
  <p:transition>
    <p:wheel spokes="2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982D3E4-1610-45FE-8B1C-1C0214A80D95}"/>
              </a:ext>
            </a:extLst>
          </p:cNvPr>
          <p:cNvSpPr txBox="1"/>
          <p:nvPr/>
        </p:nvSpPr>
        <p:spPr>
          <a:xfrm>
            <a:off x="674910" y="698366"/>
            <a:ext cx="883194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3888" marR="0" lvl="0" indent="-6238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@</a:t>
            </a: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基督徒所領受的</a:t>
            </a: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是從 神而來的生命：</a:t>
            </a:r>
            <a:endParaRPr kumimoji="0" lang="en-US" altLang="zh-TW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623888" marR="0" lvl="0" indent="-6238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彼後</a:t>
            </a:r>
            <a:r>
              <a:rPr kumimoji="0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1:</a:t>
            </a:r>
          </a:p>
          <a:p>
            <a:pPr marL="623888" marR="0" lvl="0" indent="-6238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3</a:t>
            </a: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　神以祂神聖的能力，因著我們確實認識那位用自己的榮耀和美善呼召我們的，把一切有關生命和敬虔的事，都賜給了我們。</a:t>
            </a:r>
          </a:p>
          <a:p>
            <a:pPr marL="623888" marR="0" lvl="0" indent="-6238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4 </a:t>
            </a: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因此，祂已將又寶貴又極大的應許賜給我們，叫我們既脫離世上從情慾來的敗壞，</a:t>
            </a: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highlight>
                  <a:srgbClr val="FFFF00"/>
                </a:highligh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就得與　神的性情有分</a:t>
            </a: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。</a:t>
            </a:r>
            <a:endParaRPr kumimoji="0" lang="en-US" altLang="zh-TW" sz="4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4583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BE26815-4037-4D65-A6F8-1F6F7744749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2628" y="0"/>
            <a:ext cx="10186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8556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No photo description available.">
            <a:extLst>
              <a:ext uri="{FF2B5EF4-FFF2-40B4-BE49-F238E27FC236}">
                <a16:creationId xmlns:a16="http://schemas.microsoft.com/office/drawing/2014/main" id="{71B37C46-CADA-43C8-97F0-F251B7DF7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4967" y="0"/>
            <a:ext cx="782206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26361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救恩咭(中文)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3813"/>
            <a:ext cx="12192000" cy="689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32888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">
            <a:extLst>
              <a:ext uri="{FF2B5EF4-FFF2-40B4-BE49-F238E27FC236}">
                <a16:creationId xmlns:a16="http://schemas.microsoft.com/office/drawing/2014/main" id="{429618B1-72E2-499D-A056-BBB37D0DF7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1293" y="314197"/>
            <a:ext cx="9649072" cy="2286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67500" tIns="35100" rIns="67500" bIns="35100">
            <a:spAutoFit/>
          </a:bodyPr>
          <a:lstStyle>
            <a:lvl1pPr marL="762000" indent="-758825">
              <a:tabLst>
                <a:tab pos="762000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  <a:tab pos="9296400" algn="l"/>
                <a:tab pos="9745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762000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  <a:tab pos="9296400" algn="l"/>
                <a:tab pos="9745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762000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  <a:tab pos="9296400" algn="l"/>
                <a:tab pos="9745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762000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  <a:tab pos="9296400" algn="l"/>
                <a:tab pos="9745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762000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  <a:tab pos="9296400" algn="l"/>
                <a:tab pos="9745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62000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  <a:tab pos="9296400" algn="l"/>
                <a:tab pos="9745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62000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  <a:tab pos="9296400" algn="l"/>
                <a:tab pos="9745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62000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  <a:tab pos="9296400" algn="l"/>
                <a:tab pos="9745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62000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  <a:tab pos="9296400" algn="l"/>
                <a:tab pos="9745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571500" marR="0" lvl="0" indent="-569119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0" algn="l"/>
                <a:tab pos="907256" algn="l"/>
                <a:tab pos="1244204" algn="l"/>
                <a:tab pos="1581150" algn="l"/>
                <a:tab pos="1918097" algn="l"/>
                <a:tab pos="2255044" algn="l"/>
                <a:tab pos="2591991" algn="l"/>
                <a:tab pos="2928938" algn="l"/>
                <a:tab pos="3265885" algn="l"/>
                <a:tab pos="3602831" algn="l"/>
                <a:tab pos="3939779" algn="l"/>
                <a:tab pos="4276725" algn="l"/>
                <a:tab pos="4613672" algn="l"/>
                <a:tab pos="4950619" algn="l"/>
                <a:tab pos="5287566" algn="l"/>
                <a:tab pos="5624513" algn="l"/>
                <a:tab pos="5961460" algn="l"/>
                <a:tab pos="6298406" algn="l"/>
                <a:tab pos="6635354" algn="l"/>
                <a:tab pos="6972300" algn="l"/>
                <a:tab pos="7309247" algn="l"/>
              </a:tabLst>
              <a:defRPr/>
            </a:pPr>
            <a:r>
              <a:rPr kumimoji="0" lang="zh-CN" alt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</a:rPr>
              <a:t>耶穌說：</a:t>
            </a:r>
          </a:p>
          <a:p>
            <a:pPr marL="571500" marR="0" lvl="0" indent="-569119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0" algn="l"/>
                <a:tab pos="907256" algn="l"/>
                <a:tab pos="1244204" algn="l"/>
                <a:tab pos="1581150" algn="l"/>
                <a:tab pos="1918097" algn="l"/>
                <a:tab pos="2255044" algn="l"/>
                <a:tab pos="2591991" algn="l"/>
                <a:tab pos="2928938" algn="l"/>
                <a:tab pos="3265885" algn="l"/>
                <a:tab pos="3602831" algn="l"/>
                <a:tab pos="3939779" algn="l"/>
                <a:tab pos="4276725" algn="l"/>
                <a:tab pos="4613672" algn="l"/>
                <a:tab pos="4950619" algn="l"/>
                <a:tab pos="5287566" algn="l"/>
                <a:tab pos="5624513" algn="l"/>
                <a:tab pos="5961460" algn="l"/>
                <a:tab pos="6298406" algn="l"/>
                <a:tab pos="6635354" algn="l"/>
                <a:tab pos="6972300" algn="l"/>
                <a:tab pos="7309247" algn="l"/>
              </a:tabLst>
              <a:defRPr/>
            </a:pPr>
            <a:r>
              <a:rPr kumimoji="0" lang="zh-TW" alt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</a:rPr>
              <a:t>「我來了，為要叫人得生命，並且得的更豐盛。」</a:t>
            </a:r>
            <a:r>
              <a:rPr kumimoji="0" lang="zh-TW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</a:rPr>
              <a:t>（聖經約翰福音</a:t>
            </a: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</a:rPr>
              <a:t>10:10</a:t>
            </a:r>
            <a:r>
              <a:rPr kumimoji="0" lang="zh-TW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</a:rPr>
              <a:t>）</a:t>
            </a: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</a:rPr>
              <a:t> </a:t>
            </a:r>
            <a:endParaRPr kumimoji="0" lang="zh-TW" altLang="en-U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</a:endParaRPr>
          </a:p>
        </p:txBody>
      </p:sp>
      <p:pic>
        <p:nvPicPr>
          <p:cNvPr id="4" name="Picture 2" descr="救恩咭(中文)">
            <a:extLst>
              <a:ext uri="{FF2B5EF4-FFF2-40B4-BE49-F238E27FC236}">
                <a16:creationId xmlns:a16="http://schemas.microsoft.com/office/drawing/2014/main" id="{CAB8AE5F-96E5-4392-B7A8-8272067061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61657" y="2601074"/>
            <a:ext cx="4891314" cy="425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4654600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豪宅必須具備的10大條件，教你分辨真正的高端住宅 | 北投之家幸福家庭網11&#10;豪宅必備條件1：設計與建材&#10;豪宅必備條件2：地段優勢&#10;豪宅必備條件3：隱私與安防系統&#10;豪宅必備條件4：寬敞的空間布局&#10;豪宅必備條件5：專屬設施和功能區域&#10;豪宅必備條件6：自然景觀和外部環境&#10;豪宅必備條件7：便捷的交通連結&#10;豪宅必備條件8：品質保障的建築施工&#10;豪宅必備條件9：良好的管理和服務&#10;豪宅必備條件10：升值潛力與未來性">
            <a:extLst>
              <a:ext uri="{FF2B5EF4-FFF2-40B4-BE49-F238E27FC236}">
                <a16:creationId xmlns:a16="http://schemas.microsoft.com/office/drawing/2014/main" id="{73E02266-6016-483B-9186-209D51CC8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67543" y="0"/>
            <a:ext cx="90714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826093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No photo description available.">
            <a:extLst>
              <a:ext uri="{FF2B5EF4-FFF2-40B4-BE49-F238E27FC236}">
                <a16:creationId xmlns:a16="http://schemas.microsoft.com/office/drawing/2014/main" id="{660E8EE5-D7ED-41F5-B881-F3DD01965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83029"/>
            <a:ext cx="12151624" cy="5921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6575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遊輪選擇何其多就從公司開始認識起！｜欣傳媒">
            <a:extLst>
              <a:ext uri="{FF2B5EF4-FFF2-40B4-BE49-F238E27FC236}">
                <a16:creationId xmlns:a16="http://schemas.microsoft.com/office/drawing/2014/main" id="{C32FAF01-D603-4A89-B0DA-764B1E1EB2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14245" y="3121166"/>
            <a:ext cx="4618264" cy="3179068"/>
          </a:xfrm>
          <a:custGeom>
            <a:avLst/>
            <a:gdLst/>
            <a:ahLst/>
            <a:cxnLst/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No photo description available.">
            <a:extLst>
              <a:ext uri="{FF2B5EF4-FFF2-40B4-BE49-F238E27FC236}">
                <a16:creationId xmlns:a16="http://schemas.microsoft.com/office/drawing/2014/main" id="{7225E32C-ED47-40FB-BF73-8095C8642B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730" y="1958890"/>
            <a:ext cx="7029165" cy="434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09359A-DC9E-46A4-B98E-4C982929ED30}"/>
              </a:ext>
            </a:extLst>
          </p:cNvPr>
          <p:cNvSpPr txBox="1"/>
          <p:nvPr/>
        </p:nvSpPr>
        <p:spPr>
          <a:xfrm>
            <a:off x="510961" y="857569"/>
            <a:ext cx="113179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4400" dirty="0">
                <a:solidFill>
                  <a:srgbClr val="FFFF00"/>
                </a:solidFill>
                <a:latin typeface="Abadi" panose="020B0604020104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Ｑ當人擁有</a:t>
            </a:r>
            <a:r>
              <a:rPr lang="zh-TW" altLang="en-US" sz="4400" dirty="0">
                <a:solidFill>
                  <a:srgbClr val="FFFF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這一切時人就有豐盛的生命嗎？</a:t>
            </a:r>
            <a:endParaRPr lang="en-CA" altLang="zh-TW" sz="4400" dirty="0">
              <a:solidFill>
                <a:srgbClr val="FFFF00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03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1110343" y="703000"/>
            <a:ext cx="10297886" cy="550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762000" indent="-7620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9525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indent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4400" dirty="0">
                <a:solidFill>
                  <a:srgbClr val="800000"/>
                </a:solidFill>
                <a:highlight>
                  <a:srgbClr val="E6FEE7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Microsoft JhengHei Light" panose="020B0304030504040204" pitchFamily="34" charset="-128"/>
              </a:rPr>
              <a:t>Ｑ耶穌講</a:t>
            </a:r>
            <a:r>
              <a:rPr lang="en-US" altLang="zh-TW" sz="4400" dirty="0">
                <a:solidFill>
                  <a:srgbClr val="800000"/>
                </a:solidFill>
                <a:highlight>
                  <a:srgbClr val="E6FEE7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Microsoft JhengHei Light" panose="020B0304030504040204" pitchFamily="34" charset="-128"/>
              </a:rPr>
              <a:t>"</a:t>
            </a:r>
            <a:r>
              <a:rPr lang="zh-TW" altLang="en-US" sz="4400" dirty="0">
                <a:solidFill>
                  <a:srgbClr val="800000"/>
                </a:solidFill>
                <a:highlight>
                  <a:srgbClr val="E6FEE7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Microsoft JhengHei Light" panose="020B0304030504040204" pitchFamily="34" charset="-128"/>
              </a:rPr>
              <a:t>約</a:t>
            </a:r>
            <a:r>
              <a:rPr lang="en-US" altLang="zh-TW" sz="4400" dirty="0">
                <a:solidFill>
                  <a:srgbClr val="800000"/>
                </a:solidFill>
                <a:highlight>
                  <a:srgbClr val="E6FEE7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Microsoft JhengHei Light" panose="020B0304030504040204" pitchFamily="34" charset="-128"/>
              </a:rPr>
              <a:t>10:10"</a:t>
            </a:r>
            <a:r>
              <a:rPr lang="zh-TW" altLang="en-US" sz="4400" dirty="0">
                <a:solidFill>
                  <a:srgbClr val="800000"/>
                </a:solidFill>
                <a:highlight>
                  <a:srgbClr val="E6FEE7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Microsoft JhengHei Light" panose="020B0304030504040204" pitchFamily="34" charset="-128"/>
              </a:rPr>
              <a:t>時，他擁有些甚麼？</a:t>
            </a:r>
            <a:endParaRPr lang="en-US" altLang="zh-TW" sz="4400" dirty="0">
              <a:solidFill>
                <a:srgbClr val="800000"/>
              </a:solidFill>
              <a:highlight>
                <a:srgbClr val="E6FEE7"/>
              </a:highlight>
              <a:latin typeface="標楷體" panose="03000509000000000000" pitchFamily="65" charset="-120"/>
              <a:ea typeface="標楷體" panose="03000509000000000000" pitchFamily="65" charset="-120"/>
              <a:cs typeface="Microsoft JhengHei Light" panose="020B0304030504040204" pitchFamily="34" charset="-128"/>
            </a:endParaRPr>
          </a:p>
          <a:p>
            <a:pPr marL="1295400" lvl="3" indent="-6858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zh-TW" altLang="en-US" sz="4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 Light" panose="020B0304030504040204" pitchFamily="34" charset="-128"/>
              </a:rPr>
              <a:t>他誕生在貧窮的家庭</a:t>
            </a:r>
            <a:endParaRPr lang="en-US" altLang="zh-TW" sz="4400" dirty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Microsoft JhengHei Light" panose="020B0304030504040204" pitchFamily="34" charset="-128"/>
            </a:endParaRPr>
          </a:p>
          <a:p>
            <a:pPr marL="1295400" lvl="3" indent="-6858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zh-TW" altLang="en-US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 Light" panose="020B0304030504040204" pitchFamily="34" charset="-128"/>
              </a:rPr>
              <a:t>他成長在人看不起的地方</a:t>
            </a:r>
            <a:endParaRPr lang="en-US" altLang="zh-TW" sz="44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  <a:cs typeface="Microsoft JhengHei Light" panose="020B0304030504040204" pitchFamily="34" charset="-128"/>
            </a:endParaRPr>
          </a:p>
          <a:p>
            <a:pPr marL="1295400" lvl="3" indent="-6858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zh-TW" altLang="en-US" sz="4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 Light" panose="020B0304030504040204" pitchFamily="34" charset="-128"/>
              </a:rPr>
              <a:t>他出來傳道前當木匠</a:t>
            </a:r>
            <a:endParaRPr lang="en-US" altLang="zh-TW" sz="4400" dirty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Microsoft JhengHei Light" panose="020B0304030504040204" pitchFamily="34" charset="-128"/>
            </a:endParaRPr>
          </a:p>
          <a:p>
            <a:pPr marL="1295400" lvl="3" indent="-6858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zh-TW" altLang="en-US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 Light" panose="020B0304030504040204" pitchFamily="34" charset="-128"/>
              </a:rPr>
              <a:t>他沒有甚麼財富</a:t>
            </a:r>
            <a:endParaRPr lang="en-US" altLang="zh-TW" sz="44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  <a:cs typeface="Microsoft JhengHei Light" panose="020B0304030504040204" pitchFamily="34" charset="-128"/>
            </a:endParaRPr>
          </a:p>
          <a:p>
            <a:pPr marL="1295400" lvl="3" indent="-6858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zh-TW" altLang="en-US" sz="4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 Light" panose="020B0304030504040204" pitchFamily="34" charset="-128"/>
              </a:rPr>
              <a:t>他沒有受過當時名門貴族的教育</a:t>
            </a:r>
            <a:endParaRPr lang="en-US" altLang="zh-TW" sz="4400" dirty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Microsoft JhengHei Light" panose="020B0304030504040204" pitchFamily="34" charset="-128"/>
            </a:endParaRPr>
          </a:p>
          <a:p>
            <a:pPr marL="1295400" lvl="3" indent="-6858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zh-TW" altLang="en-US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 Light" panose="020B0304030504040204" pitchFamily="34" charset="-128"/>
              </a:rPr>
              <a:t>他在社會上沒有甚麼名銜地位</a:t>
            </a:r>
            <a:endParaRPr lang="en-US" altLang="zh-TW" sz="44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  <a:cs typeface="Microsoft JhengHei Light" panose="020B0304030504040204" pitchFamily="34" charset="-128"/>
            </a:endParaRPr>
          </a:p>
          <a:p>
            <a:pPr marL="1295400" lvl="3" indent="-6858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zh-TW" altLang="en-US" sz="44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 Light" panose="020B0304030504040204" pitchFamily="34" charset="-128"/>
              </a:rPr>
              <a:t>他的門徒被稱為沒有學問的小民</a:t>
            </a:r>
            <a:endParaRPr lang="en-US" altLang="zh-TW" sz="44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  <a:cs typeface="Microsoft JhengHei Light" panose="020B03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3006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82" name="Text Box 2"/>
          <p:cNvSpPr txBox="1">
            <a:spLocks noChangeArrowheads="1"/>
          </p:cNvSpPr>
          <p:nvPr/>
        </p:nvSpPr>
        <p:spPr bwMode="auto">
          <a:xfrm>
            <a:off x="631371" y="428178"/>
            <a:ext cx="9009744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1pPr>
            <a:lvl2pPr marL="1066800" indent="-609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2pPr>
            <a:lvl3pPr marL="1524000" indent="-609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3pPr>
            <a:lvl4pPr marL="1981200" indent="-609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4pPr>
            <a:lvl5pPr marL="2438400" indent="-609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全真中圓體" panose="02010609000101010101" pitchFamily="49" charset="-120"/>
              </a:defRPr>
            </a:lvl9pPr>
          </a:lstStyle>
          <a:p>
            <a:pPr lvl="0" defTabSz="914400" fontAlgn="base">
              <a:spcAft>
                <a:spcPct val="0"/>
              </a:spcAft>
            </a:pPr>
            <a:r>
              <a:rPr lang="zh-TW" altLang="en-US" sz="4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以賽亞書</a:t>
            </a:r>
            <a:r>
              <a:rPr lang="en-US" altLang="zh-TW" sz="4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53:(</a:t>
            </a:r>
            <a:r>
              <a:rPr lang="zh-TW" altLang="en-US" sz="4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先知形容他的容貌）</a:t>
            </a:r>
            <a:endParaRPr lang="en-US" altLang="zh-TW" sz="48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914400" fontAlgn="base">
              <a:spcAft>
                <a:spcPct val="0"/>
              </a:spcAft>
            </a:pPr>
            <a:r>
              <a:rPr lang="en-US" altLang="zh-TW" sz="48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2 ...</a:t>
            </a:r>
            <a:r>
              <a:rPr lang="zh-TW" altLang="en-US" sz="48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他沒有威儀光彩吸引我們注視，沒有美好的容貌使我們喜愛。</a:t>
            </a:r>
          </a:p>
          <a:p>
            <a:pPr lvl="0" defTabSz="914400" fontAlgn="base">
              <a:spcAft>
                <a:spcPct val="0"/>
              </a:spcAft>
            </a:pPr>
            <a:r>
              <a:rPr lang="en-US" altLang="zh-TW" sz="48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 </a:t>
            </a:r>
            <a:r>
              <a:rPr lang="zh-TW" altLang="en-US" sz="48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他被藐視，遭人厭棄， 多受痛苦、常經病患。他像一個被人掩面不看的人；他被藐視，我們都不尊重他。</a:t>
            </a:r>
            <a:endParaRPr kumimoji="1" lang="zh-TW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50690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88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3_Default Desig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3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7_預設簡報設計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2_Default Design">
  <a:themeElements>
    <a:clrScheme name="1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2_Default Design">
      <a:majorFont>
        <a:latin typeface="Arial"/>
        <a:ea typeface="新細明體"/>
        <a:cs typeface="新細明體"/>
      </a:majorFont>
      <a:minorFont>
        <a:latin typeface="Arial"/>
        <a:ea typeface="新細明體"/>
        <a:cs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sng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charset="-120"/>
            <a:cs typeface="新細明體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sng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charset="-120"/>
            <a:cs typeface="新細明體" charset="-120"/>
          </a:defRPr>
        </a:defPPr>
      </a:lstStyle>
    </a:lnDef>
  </a:objectDefaults>
  <a:extraClrSchemeLst>
    <a:extraClrScheme>
      <a:clrScheme name="1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Times New Roman"/>
        <a:ea typeface="全真中圓體"/>
        <a:cs typeface=""/>
      </a:majorFont>
      <a:minorFont>
        <a:latin typeface="Times New Roman"/>
        <a:ea typeface="全真中圓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3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全真楷書" panose="02010609000101010101" pitchFamily="49" charset="-120"/>
            <a:ea typeface="全真楷書" panose="02010609000101010101" pitchFamily="49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3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全真楷書" panose="02010609000101010101" pitchFamily="49" charset="-120"/>
            <a:ea typeface="全真楷書" panose="02010609000101010101" pitchFamily="49" charset="-12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Default Design">
  <a:themeElements>
    <a:clrScheme name="5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_Default Design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3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全真楷書" panose="02010609000101010101" pitchFamily="49" charset="-120"/>
            <a:ea typeface="全真楷書" panose="02010609000101010101" pitchFamily="49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3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全真楷書" panose="02010609000101010101" pitchFamily="49" charset="-120"/>
            <a:ea typeface="全真楷書" panose="02010609000101010101" pitchFamily="49" charset="-120"/>
          </a:defRPr>
        </a:defPPr>
      </a:lstStyle>
    </a:lnDef>
  </a:objectDefaults>
  <a:extraClrSchemeLst>
    <a:extraClrScheme>
      <a:clrScheme name="5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5.xml><?xml version="1.0" encoding="utf-8"?>
<a:theme xmlns:a="http://schemas.openxmlformats.org/drawingml/2006/main" name="預設簡報設計">
  <a:themeElements>
    <a:clrScheme name="預設簡報設計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預設簡報設計">
      <a:majorFont>
        <a:latin typeface="Times New Roman"/>
        <a:ea typeface="新細明體"/>
        <a:cs typeface="新細明體"/>
      </a:majorFont>
      <a:minorFont>
        <a:latin typeface="Times New Roman"/>
        <a:ea typeface="新細明體"/>
        <a:cs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 Black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 Black" charset="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Office 主题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9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6367</TotalTime>
  <Words>918</Words>
  <Application>Microsoft Office PowerPoint</Application>
  <PresentationFormat>Widescreen</PresentationFormat>
  <Paragraphs>119</Paragraphs>
  <Slides>44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13</vt:i4>
      </vt:variant>
      <vt:variant>
        <vt:lpstr>Slide Titles</vt:lpstr>
      </vt:variant>
      <vt:variant>
        <vt:i4>44</vt:i4>
      </vt:variant>
    </vt:vector>
  </HeadingPairs>
  <TitlesOfParts>
    <vt:vector size="68" baseType="lpstr">
      <vt:lpstr>全真中圓體</vt:lpstr>
      <vt:lpstr>微軟正黑體</vt:lpstr>
      <vt:lpstr>標楷體</vt:lpstr>
      <vt:lpstr>Abadi</vt:lpstr>
      <vt:lpstr>Arial</vt:lpstr>
      <vt:lpstr>Calibri</vt:lpstr>
      <vt:lpstr>Calibri Light</vt:lpstr>
      <vt:lpstr>Times New Roman</vt:lpstr>
      <vt:lpstr>Trebuchet MS</vt:lpstr>
      <vt:lpstr>Wingdings</vt:lpstr>
      <vt:lpstr>Wingdings 3</vt:lpstr>
      <vt:lpstr>2_Office Theme</vt:lpstr>
      <vt:lpstr>1_Default Design</vt:lpstr>
      <vt:lpstr>5_Default Design</vt:lpstr>
      <vt:lpstr>Facet</vt:lpstr>
      <vt:lpstr>預設簡報設計</vt:lpstr>
      <vt:lpstr>3_Office Theme</vt:lpstr>
      <vt:lpstr>2_Office 主题</vt:lpstr>
      <vt:lpstr>33_Office Theme</vt:lpstr>
      <vt:lpstr>29_Office Theme</vt:lpstr>
      <vt:lpstr>3_Default Design</vt:lpstr>
      <vt:lpstr>32_Office Theme</vt:lpstr>
      <vt:lpstr>17_預設簡報設計</vt:lpstr>
      <vt:lpstr>12_Default Design</vt:lpstr>
      <vt:lpstr>PowerPoint Presentation</vt:lpstr>
      <vt:lpstr>PowerPoint Presentation</vt:lpstr>
      <vt:lpstr>更豐盛的生命是甚麼？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Hung</dc:creator>
  <cp:lastModifiedBy>James Hung</cp:lastModifiedBy>
  <cp:revision>381</cp:revision>
  <dcterms:created xsi:type="dcterms:W3CDTF">2022-02-28T05:05:35Z</dcterms:created>
  <dcterms:modified xsi:type="dcterms:W3CDTF">2026-05-17T17:34:24Z</dcterms:modified>
</cp:coreProperties>
</file>