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099BBC-D02E-4BF3-80FC-3598AAAFE830}" v="240" dt="2026-05-08T22:40:37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dong Wang" userId="2991965c361e9862" providerId="LiveId" clId="{0E2383D0-DA71-4706-ABD3-0036B60653B4}"/>
    <pc:docChg chg="custSel addSld modSld">
      <pc:chgData name="Shidong Wang" userId="2991965c361e9862" providerId="LiveId" clId="{0E2383D0-DA71-4706-ABD3-0036B60653B4}" dt="2026-05-08T22:40:53.231" v="946" actId="20577"/>
      <pc:docMkLst>
        <pc:docMk/>
      </pc:docMkLst>
      <pc:sldChg chg="modSp mod">
        <pc:chgData name="Shidong Wang" userId="2991965c361e9862" providerId="LiveId" clId="{0E2383D0-DA71-4706-ABD3-0036B60653B4}" dt="2026-05-08T22:37:42.676" v="837" actId="6549"/>
        <pc:sldMkLst>
          <pc:docMk/>
          <pc:sldMk cId="4144226514" sldId="256"/>
        </pc:sldMkLst>
        <pc:spChg chg="mod">
          <ac:chgData name="Shidong Wang" userId="2991965c361e9862" providerId="LiveId" clId="{0E2383D0-DA71-4706-ABD3-0036B60653B4}" dt="2026-05-08T22:32:59.341" v="828"/>
          <ac:spMkLst>
            <pc:docMk/>
            <pc:sldMk cId="4144226514" sldId="256"/>
            <ac:spMk id="2" creationId="{41114009-07D7-412B-A0FF-01BDF61BCEC8}"/>
          </ac:spMkLst>
        </pc:spChg>
        <pc:spChg chg="mod">
          <ac:chgData name="Shidong Wang" userId="2991965c361e9862" providerId="LiveId" clId="{0E2383D0-DA71-4706-ABD3-0036B60653B4}" dt="2026-05-08T22:37:42.676" v="837" actId="6549"/>
          <ac:spMkLst>
            <pc:docMk/>
            <pc:sldMk cId="4144226514" sldId="256"/>
            <ac:spMk id="3" creationId="{4AD6C424-8F76-4224-A9B1-D51615617BEE}"/>
          </ac:spMkLst>
        </pc:spChg>
      </pc:sldChg>
      <pc:sldChg chg="modSp mod">
        <pc:chgData name="Shidong Wang" userId="2991965c361e9862" providerId="LiveId" clId="{0E2383D0-DA71-4706-ABD3-0036B60653B4}" dt="2026-05-08T22:39:01.158" v="897" actId="20577"/>
        <pc:sldMkLst>
          <pc:docMk/>
          <pc:sldMk cId="2216645278" sldId="257"/>
        </pc:sldMkLst>
        <pc:spChg chg="mod">
          <ac:chgData name="Shidong Wang" userId="2991965c361e9862" providerId="LiveId" clId="{0E2383D0-DA71-4706-ABD3-0036B60653B4}" dt="2026-05-08T22:39:01.158" v="897" actId="20577"/>
          <ac:spMkLst>
            <pc:docMk/>
            <pc:sldMk cId="2216645278" sldId="257"/>
            <ac:spMk id="4" creationId="{106088F4-6B7A-49A4-905F-8704825A5576}"/>
          </ac:spMkLst>
        </pc:spChg>
      </pc:sldChg>
      <pc:sldChg chg="modSp add mod">
        <pc:chgData name="Shidong Wang" userId="2991965c361e9862" providerId="LiveId" clId="{0E2383D0-DA71-4706-ABD3-0036B60653B4}" dt="2026-05-08T22:39:23.656" v="898" actId="255"/>
        <pc:sldMkLst>
          <pc:docMk/>
          <pc:sldMk cId="2978062193" sldId="258"/>
        </pc:sldMkLst>
        <pc:spChg chg="mod">
          <ac:chgData name="Shidong Wang" userId="2991965c361e9862" providerId="LiveId" clId="{0E2383D0-DA71-4706-ABD3-0036B60653B4}" dt="2026-05-08T22:39:23.656" v="898" actId="255"/>
          <ac:spMkLst>
            <pc:docMk/>
            <pc:sldMk cId="2978062193" sldId="258"/>
            <ac:spMk id="4" creationId="{86657AE1-2566-8164-1F6B-5503F43A1077}"/>
          </ac:spMkLst>
        </pc:spChg>
      </pc:sldChg>
      <pc:sldChg chg="modSp add mod">
        <pc:chgData name="Shidong Wang" userId="2991965c361e9862" providerId="LiveId" clId="{0E2383D0-DA71-4706-ABD3-0036B60653B4}" dt="2026-05-08T22:39:31.862" v="899" actId="255"/>
        <pc:sldMkLst>
          <pc:docMk/>
          <pc:sldMk cId="1791508404" sldId="259"/>
        </pc:sldMkLst>
        <pc:spChg chg="mod">
          <ac:chgData name="Shidong Wang" userId="2991965c361e9862" providerId="LiveId" clId="{0E2383D0-DA71-4706-ABD3-0036B60653B4}" dt="2026-05-08T22:39:31.862" v="899" actId="255"/>
          <ac:spMkLst>
            <pc:docMk/>
            <pc:sldMk cId="1791508404" sldId="259"/>
            <ac:spMk id="4" creationId="{A548E938-7C13-F95F-0433-43BE3077EA62}"/>
          </ac:spMkLst>
        </pc:spChg>
      </pc:sldChg>
      <pc:sldChg chg="modSp add mod">
        <pc:chgData name="Shidong Wang" userId="2991965c361e9862" providerId="LiveId" clId="{0E2383D0-DA71-4706-ABD3-0036B60653B4}" dt="2026-05-08T22:39:40.154" v="900" actId="255"/>
        <pc:sldMkLst>
          <pc:docMk/>
          <pc:sldMk cId="2013261826" sldId="260"/>
        </pc:sldMkLst>
        <pc:spChg chg="mod">
          <ac:chgData name="Shidong Wang" userId="2991965c361e9862" providerId="LiveId" clId="{0E2383D0-DA71-4706-ABD3-0036B60653B4}" dt="2026-05-08T22:39:40.154" v="900" actId="255"/>
          <ac:spMkLst>
            <pc:docMk/>
            <pc:sldMk cId="2013261826" sldId="260"/>
            <ac:spMk id="4" creationId="{3012EE5D-FFBA-080B-3B59-BA11C058D7AD}"/>
          </ac:spMkLst>
        </pc:spChg>
      </pc:sldChg>
      <pc:sldChg chg="modSp add mod">
        <pc:chgData name="Shidong Wang" userId="2991965c361e9862" providerId="LiveId" clId="{0E2383D0-DA71-4706-ABD3-0036B60653B4}" dt="2026-05-08T22:39:49.336" v="901" actId="255"/>
        <pc:sldMkLst>
          <pc:docMk/>
          <pc:sldMk cId="1621009904" sldId="261"/>
        </pc:sldMkLst>
        <pc:spChg chg="mod">
          <ac:chgData name="Shidong Wang" userId="2991965c361e9862" providerId="LiveId" clId="{0E2383D0-DA71-4706-ABD3-0036B60653B4}" dt="2026-05-08T22:39:49.336" v="901" actId="255"/>
          <ac:spMkLst>
            <pc:docMk/>
            <pc:sldMk cId="1621009904" sldId="261"/>
            <ac:spMk id="4" creationId="{9D2EFE01-F6A5-FE31-B311-FB6A39FC5470}"/>
          </ac:spMkLst>
        </pc:spChg>
      </pc:sldChg>
      <pc:sldChg chg="modSp add mod">
        <pc:chgData name="Shidong Wang" userId="2991965c361e9862" providerId="LiveId" clId="{0E2383D0-DA71-4706-ABD3-0036B60653B4}" dt="2026-05-08T22:40:53.231" v="946" actId="20577"/>
        <pc:sldMkLst>
          <pc:docMk/>
          <pc:sldMk cId="1392001833" sldId="262"/>
        </pc:sldMkLst>
        <pc:spChg chg="mod">
          <ac:chgData name="Shidong Wang" userId="2991965c361e9862" providerId="LiveId" clId="{0E2383D0-DA71-4706-ABD3-0036B60653B4}" dt="2026-05-08T22:40:53.231" v="946" actId="20577"/>
          <ac:spMkLst>
            <pc:docMk/>
            <pc:sldMk cId="1392001833" sldId="262"/>
            <ac:spMk id="4" creationId="{F21867AD-16FC-73AE-1F22-5BC326CD37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BE4C-C44E-44A8-BC2E-839E88F56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4114A-8593-474A-8507-2B6F438B5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A7D5E-BB6B-4549-8DA5-7E83B533C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9169C-B7F7-4D33-9058-78B5DB9A4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E388D-0943-48BA-ABBE-908CD132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898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562E5-ED80-411C-B906-A5FF32258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2FF763-711C-42B8-B907-697995592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B0F42-2FBD-45E1-9630-8E2260065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88F1F-5907-492E-A6C7-C0C046166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AD693-1C28-43C6-AD4E-7157FAA83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095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75CD2E-0929-49D3-8718-0AFD3BBF1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5E210-66B7-434C-BA23-69568B511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88D8A-BCA4-4486-8FDF-6252B96C5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A7C66-B0A2-4822-8DEB-BA09AF131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35576-8621-4E1E-BBC7-BE6B07B5C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6767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57FC6-20B3-4852-A95C-952219E85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ADFEB-E343-47BA-9341-4E112D22F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F9B78-1CAF-43C7-A2C4-720683C9B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1E8E5-8694-47D6-8AE4-1700FC6C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32FFF-AD54-4F10-BECB-D1C73FE4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435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C40C9-B8F5-495B-8F9C-D213698B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0EF17-B52B-49A0-AA74-6DE3101D2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922EE-D93F-4CE1-A3CD-CF784F93C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B8582-4370-41AE-8968-FA3248034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7B234-3226-4D36-AA1B-15CAC18B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64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75776-9E9C-4673-A0F4-8ECF8C4A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8F83-D47D-48FC-A91C-EB2577800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6CEC6-FD46-4B87-B9C4-45E1F40EA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5B4F1-6A47-4596-92EA-B42B0CCBB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627192-C844-4356-BB6C-6D7C003CC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E3931-106E-4ED2-9219-1553818EB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11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50B9E-B992-4FE3-91E2-2CA5C272E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3DB4C-E8C7-4B85-AE52-026180364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A2FD5D-0C64-444F-BE5E-FDF908EA8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920A4-AEB3-45E4-9138-37D3E4BB7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0C4AC0-E3F6-4194-8351-AD77ED38E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CB9362-5D24-4E41-8852-A31EECD5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983AD0-3835-45C0-8F5D-79732A1B9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6611F1-E0AB-423C-BBE8-9BA96BA5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62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1DD53-C8D5-4262-B31E-A1639718B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3732B-E198-46C2-A829-F571A3760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AD176D-FB3B-4282-86CB-0262547CB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10384-A449-4347-9727-93264A15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430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066886-A416-419D-AF57-2544C725B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7A2D66-7538-4AD9-8881-C6F0783AB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B1604-5C9B-4CA8-8234-959AF71D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289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1CEE6-7F80-4875-801F-E49E71DC1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A81F2-8F1C-49C6-9C0D-61FAE593A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677E7-027A-40D7-9824-F211D179B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F9984-D970-43E8-AEE4-3BC8476B8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520AA-E03E-47BA-A25C-159F95B65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86D827-B299-4B45-9906-F757279B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506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8396B-E2B8-4C32-BDD8-42CEF3B5E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3EA388-6A6B-4FE5-8857-B8160302DC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010FB-1E82-4A6A-A7A9-248B78DE8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0BFE7-353B-4AC3-9BB7-A63F24E47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F3B41-94FB-48E0-8457-C3617F58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40E74-598B-4ACC-AA07-F6F4C022A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470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0428B2-6D49-4544-983B-F30751687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114F8-50BE-4F7D-AEFA-E7F6437B9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73BE1-137A-48A5-AF5E-48C19E7AF1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0017E-BF59-4261-928D-58B914773A72}" type="datetimeFigureOut">
              <a:rPr lang="en-CA" smtClean="0"/>
              <a:t>2026-05-08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173AE-88AD-41CA-BCA3-D401B93E8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B7025-5EC9-4BD1-BA43-E220518542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1B356-3360-47AF-BE7D-BBE26AB7D0D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631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14009-07D7-412B-A0FF-01BDF61BCE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无伪之信和</a:t>
            </a:r>
            <a:r>
              <a:rPr lang="zh-CN" altLang="en-US" b="1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属灵的传承</a:t>
            </a:r>
            <a:endParaRPr lang="en-CA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D6C424-8F76-4224-A9B1-D51615617B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提摩太后书</a:t>
            </a:r>
            <a:r>
              <a:rPr lang="en-US" altLang="zh-CN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：</a:t>
            </a:r>
            <a:r>
              <a:rPr lang="en-US" altLang="zh-CN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1-6</a:t>
            </a:r>
            <a:endParaRPr lang="en-CA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422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6088F4-6B7A-49A4-905F-8704825A5576}"/>
              </a:ext>
            </a:extLst>
          </p:cNvPr>
          <p:cNvSpPr/>
          <p:nvPr/>
        </p:nvSpPr>
        <p:spPr>
          <a:xfrm>
            <a:off x="102477" y="94593"/>
            <a:ext cx="1189902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【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提后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1:1-6】</a:t>
            </a:r>
          </a:p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奉神旨意，照着在基督耶稣里生命的应许，作基督耶稣使徒的保罗，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写信给我亲爱的儿子提摩太。愿恩惠、怜悯、平安从父神和我们主基督耶稣归与你！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3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我感谢神，就是我接续祖先用清洁的良心所侍奉的神。祈祷的时候，不住地想念你，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4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记念你的眼泪，昼夜切切地想要见你，好叫我满心快乐。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5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想到你心里无伪之信，这信是先在你外祖母罗以和你母亲友尼基心里的，我深信也在你的心里。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6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为此我提醒你，使你将神藉我按手所给你的恩赐，再如火挑旺起来。</a:t>
            </a:r>
            <a:endParaRPr lang="en-CA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6645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26225-CEB2-99CF-6E51-29E89C0C4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57AE1-2566-8164-1F6B-5503F43A1077}"/>
              </a:ext>
            </a:extLst>
          </p:cNvPr>
          <p:cNvSpPr/>
          <p:nvPr/>
        </p:nvSpPr>
        <p:spPr>
          <a:xfrm>
            <a:off x="102477" y="94593"/>
            <a:ext cx="118990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【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撒上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1:10-12】</a:t>
            </a:r>
          </a:p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10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哈拿心里愁苦，就痛痛哭泣，祈祷耶和华，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11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许愿说：“万军之耶和华啊，你若垂顾婢女的苦情，眷念不忘婢女，赐我一个儿子，我必使他终身归与耶和华，不用剃头刀剃他的头。”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12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哈拿在耶和华面前不住地祈祷，以利定睛看她的嘴。</a:t>
            </a:r>
            <a:endParaRPr lang="en-CA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8062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0083C-C42E-86F8-378F-57ACEC7E5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48E938-7C13-F95F-0433-43BE3077EA62}"/>
              </a:ext>
            </a:extLst>
          </p:cNvPr>
          <p:cNvSpPr/>
          <p:nvPr/>
        </p:nvSpPr>
        <p:spPr>
          <a:xfrm>
            <a:off x="102477" y="94593"/>
            <a:ext cx="118990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【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撒上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1:15】</a:t>
            </a:r>
          </a:p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15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哈拿回答说：“主啊，不是这样，我是心里愁苦的妇人，清酒浓酒都没有喝，但在耶和华面前倾心吐意。</a:t>
            </a:r>
            <a:endParaRPr lang="en-CA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1508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BEC7D-7334-E39D-BBD8-008EC01EC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12EE5D-FFBA-080B-3B59-BA11C058D7AD}"/>
              </a:ext>
            </a:extLst>
          </p:cNvPr>
          <p:cNvSpPr/>
          <p:nvPr/>
        </p:nvSpPr>
        <p:spPr>
          <a:xfrm>
            <a:off x="102477" y="94593"/>
            <a:ext cx="118990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【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撒上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1:27-28】</a:t>
            </a:r>
          </a:p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27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我祈求为要得这孩子，耶和华已将我所求的赐给我了。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28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所以我将这孩子归与耶和华，使他终身归与耶和华。”于是在那里敬拜耶和华。</a:t>
            </a:r>
            <a:endParaRPr lang="en-CA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3261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D548E-BB43-8E70-A2D8-48B756B58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2EFE01-F6A5-FE31-B311-FB6A39FC5470}"/>
              </a:ext>
            </a:extLst>
          </p:cNvPr>
          <p:cNvSpPr/>
          <p:nvPr/>
        </p:nvSpPr>
        <p:spPr>
          <a:xfrm>
            <a:off x="102477" y="94593"/>
            <a:ext cx="11899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【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箴</a:t>
            </a:r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31:30】</a:t>
            </a:r>
          </a:p>
          <a:p>
            <a:r>
              <a:rPr lang="en-US" altLang="zh-CN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30 </a:t>
            </a: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艳丽是虚假的，美容是虚浮的，惟敬畏耶和华的妇女必得称赞。</a:t>
            </a:r>
            <a:endParaRPr lang="en-CA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100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A6ED8-8642-71EE-C404-215660039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1867AD-16FC-73AE-1F22-5BC326CD37C9}"/>
              </a:ext>
            </a:extLst>
          </p:cNvPr>
          <p:cNvSpPr/>
          <p:nvPr/>
        </p:nvSpPr>
        <p:spPr>
          <a:xfrm>
            <a:off x="102477" y="94593"/>
            <a:ext cx="118990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请在主面前自省：</a:t>
            </a:r>
            <a:endParaRPr lang="en-US" altLang="zh-CN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endParaRPr lang="en-US" altLang="zh-CN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742950" indent="-742950">
              <a:buAutoNum type="arabicPeriod"/>
            </a:pP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你里面的信是真实无伪的信吗？是活在人面前的信仰？还是活在神面前的信仰？</a:t>
            </a:r>
            <a:endParaRPr lang="en-US" altLang="zh-CN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742950" indent="-742950">
              <a:buAutoNum type="arabicPeriod"/>
            </a:pP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你的生命正在影响谁？儿女在你身上看到的是世界？还是真实跟随主的生命见证？</a:t>
            </a:r>
            <a:endParaRPr lang="en-US" altLang="zh-CN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  <a:p>
            <a:pPr marL="742950" indent="-742950">
              <a:buAutoNum type="arabicPeriod"/>
            </a:pPr>
            <a:r>
              <a:rPr lang="zh-CN" altLang="en-US" sz="4000" b="1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你真正盼望下一代得着什么？是世界上的成功？还是有一颗真实敬畏神的心？</a:t>
            </a:r>
            <a:endParaRPr lang="en-CA" sz="4000" b="1" dirty="0">
              <a:solidFill>
                <a:schemeClr val="bg1"/>
              </a:solidFill>
              <a:latin typeface="PMingLiU" panose="02020500000000000000" pitchFamily="18" charset="-120"/>
              <a:ea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2001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444</Words>
  <Application>Microsoft Office PowerPoint</Application>
  <PresentationFormat>Widescreen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PMingLiU</vt:lpstr>
      <vt:lpstr>Arial</vt:lpstr>
      <vt:lpstr>Calibri</vt:lpstr>
      <vt:lpstr>Calibri Light</vt:lpstr>
      <vt:lpstr>Office Theme</vt:lpstr>
      <vt:lpstr>无伪之信和属灵的传承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得勝苦難的大衛</dc:title>
  <dc:creator>Shidong Wang</dc:creator>
  <cp:lastModifiedBy>Shidong Wang</cp:lastModifiedBy>
  <cp:revision>2</cp:revision>
  <dcterms:created xsi:type="dcterms:W3CDTF">2020-04-19T23:55:46Z</dcterms:created>
  <dcterms:modified xsi:type="dcterms:W3CDTF">2026-05-08T22:41:02Z</dcterms:modified>
</cp:coreProperties>
</file>