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44E562-35EC-4F79-844E-C427DF68B21C}" v="12" dt="2026-02-27T00:11:02.1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1260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idong Wang" userId="2991965c361e9862" providerId="LiveId" clId="{0E2383D0-DA71-4706-ABD3-0036B60653B4}"/>
    <pc:docChg chg="modSld">
      <pc:chgData name="Shidong Wang" userId="2991965c361e9862" providerId="LiveId" clId="{0E2383D0-DA71-4706-ABD3-0036B60653B4}" dt="2026-02-27T00:12:21.345" v="81" actId="20577"/>
      <pc:docMkLst>
        <pc:docMk/>
      </pc:docMkLst>
      <pc:sldChg chg="modSp mod">
        <pc:chgData name="Shidong Wang" userId="2991965c361e9862" providerId="LiveId" clId="{0E2383D0-DA71-4706-ABD3-0036B60653B4}" dt="2026-02-27T00:10:36.156" v="38"/>
        <pc:sldMkLst>
          <pc:docMk/>
          <pc:sldMk cId="944812643" sldId="256"/>
        </pc:sldMkLst>
        <pc:spChg chg="mod">
          <ac:chgData name="Shidong Wang" userId="2991965c361e9862" providerId="LiveId" clId="{0E2383D0-DA71-4706-ABD3-0036B60653B4}" dt="2026-02-27T00:10:27.792" v="28"/>
          <ac:spMkLst>
            <pc:docMk/>
            <pc:sldMk cId="944812643" sldId="256"/>
            <ac:spMk id="2" creationId="{470E0A38-BC4E-3BE1-6BB1-71931D6B271C}"/>
          </ac:spMkLst>
        </pc:spChg>
        <pc:spChg chg="mod">
          <ac:chgData name="Shidong Wang" userId="2991965c361e9862" providerId="LiveId" clId="{0E2383D0-DA71-4706-ABD3-0036B60653B4}" dt="2026-02-27T00:10:36.156" v="38"/>
          <ac:spMkLst>
            <pc:docMk/>
            <pc:sldMk cId="944812643" sldId="256"/>
            <ac:spMk id="3" creationId="{FC2A5BA5-F2C4-C472-7C70-F7FF6F869945}"/>
          </ac:spMkLst>
        </pc:spChg>
      </pc:sldChg>
      <pc:sldChg chg="modSp mod">
        <pc:chgData name="Shidong Wang" userId="2991965c361e9862" providerId="LiveId" clId="{0E2383D0-DA71-4706-ABD3-0036B60653B4}" dt="2026-02-27T00:12:21.345" v="81" actId="20577"/>
        <pc:sldMkLst>
          <pc:docMk/>
          <pc:sldMk cId="3561717600" sldId="258"/>
        </pc:sldMkLst>
        <pc:spChg chg="mod">
          <ac:chgData name="Shidong Wang" userId="2991965c361e9862" providerId="LiveId" clId="{0E2383D0-DA71-4706-ABD3-0036B60653B4}" dt="2026-02-27T00:12:21.345" v="81" actId="20577"/>
          <ac:spMkLst>
            <pc:docMk/>
            <pc:sldMk cId="3561717600" sldId="258"/>
            <ac:spMk id="5" creationId="{1C4D85C7-0AB7-000C-4C51-B28ABBEB606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79166-DF40-83FD-75DE-6C2C50C77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0C993-6818-FF7A-4536-C66776216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06DB9-B31E-DEBA-3183-986D9380D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E4E9B-68D5-4172-A21A-4DA82AE69EB2}" type="datetimeFigureOut">
              <a:rPr lang="en-CA" smtClean="0"/>
              <a:t>2026-02-26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0477D-5CC1-A8A9-B262-CABF12CC9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0AAC00-4851-9E5A-9F03-552F37D53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B6425-1395-4993-9ADB-167A81ABCA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00560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BA271-1E84-5081-A25F-54AF3342F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33CE46-F228-FFC1-A8B4-60885123F3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87196A-A080-F382-D09B-1D91428E2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E4E9B-68D5-4172-A21A-4DA82AE69EB2}" type="datetimeFigureOut">
              <a:rPr lang="en-CA" smtClean="0"/>
              <a:t>2026-02-26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68D87-A926-920E-16FF-997D4FF70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F4AAF-D427-4D63-32C2-D89273CA7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B6425-1395-4993-9ADB-167A81ABCA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3856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583613-CF9B-5194-8C2A-59D2F43AB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2BE898-368B-1FFF-498B-FE763BE3E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69126-41F7-E220-8656-C7C00198D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E4E9B-68D5-4172-A21A-4DA82AE69EB2}" type="datetimeFigureOut">
              <a:rPr lang="en-CA" smtClean="0"/>
              <a:t>2026-02-26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E83D96-28E0-C74A-98FD-FE4ADE442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BC4AE-96B2-E17F-849A-682D614B9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B6425-1395-4993-9ADB-167A81ABCA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8559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2FE3C-CC6B-0644-0997-41E401F7D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BECAF3-0AF9-E143-31AB-60F006812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62100-5A27-0C2D-F2B0-6E507E5D4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E4E9B-68D5-4172-A21A-4DA82AE69EB2}" type="datetimeFigureOut">
              <a:rPr lang="en-CA" smtClean="0"/>
              <a:t>2026-02-26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9BCCA8-4F7E-6D0F-81DF-A66F521A6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556140-D475-AD23-682A-4C5E30353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B6425-1395-4993-9ADB-167A81ABCA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2456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525DB-9208-0B05-AC11-2E67F7C66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1C38BE-098E-D43D-7FF6-88E63651C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00D47F-97F2-2ADF-8587-D45EABDC4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E4E9B-68D5-4172-A21A-4DA82AE69EB2}" type="datetimeFigureOut">
              <a:rPr lang="en-CA" smtClean="0"/>
              <a:t>2026-02-26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53FEB-D288-9F22-3715-6FE65F905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8F866-B8AD-10EE-3B32-6E06D7A2E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B6425-1395-4993-9ADB-167A81ABCA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24774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61EFD-0723-AF7B-A94B-1723A4B4B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62C94-0C9A-F1A2-939C-50547FC433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EB6550-689A-7745-D9D6-15E5D5E2DF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E47D4E-484E-47C2-6BC6-3F4C6A563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E4E9B-68D5-4172-A21A-4DA82AE69EB2}" type="datetimeFigureOut">
              <a:rPr lang="en-CA" smtClean="0"/>
              <a:t>2026-02-26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0E3826-7D4F-D4CF-D4C2-A99E20BFE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9CFF3A-F53B-E933-4E42-7FC7DF3C2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B6425-1395-4993-9ADB-167A81ABCA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33046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26FB2-E096-8353-ACCC-A40044B06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BDC574-37B3-E5C0-5F5C-8249A7DBB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9BB641-9C42-E31B-EFC6-382AD8DA07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915C3A-B5E7-D010-675F-748D681F1C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8387F9-3091-708A-C5ED-CEA7F70294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DC6273-D144-E343-4E5E-5B42F346F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E4E9B-68D5-4172-A21A-4DA82AE69EB2}" type="datetimeFigureOut">
              <a:rPr lang="en-CA" smtClean="0"/>
              <a:t>2026-02-26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890CEF-FEAC-DA47-3FB4-DBB8EA32E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9044E1-C1AF-6357-97AB-A140B4E15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B6425-1395-4993-9ADB-167A81ABCA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08535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8794A-8D0A-37C9-A2A4-3A48DD1C5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271B0E-305E-3A27-E39A-EE9303ECD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E4E9B-68D5-4172-A21A-4DA82AE69EB2}" type="datetimeFigureOut">
              <a:rPr lang="en-CA" smtClean="0"/>
              <a:t>2026-02-26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2666BE-8D5B-1812-4FA5-FFB1E073D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F8F8F3-43A3-0C76-2A95-FFD2744CD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B6425-1395-4993-9ADB-167A81ABCA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8944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E64508-104B-0092-2DCC-0097AE0AC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E4E9B-68D5-4172-A21A-4DA82AE69EB2}" type="datetimeFigureOut">
              <a:rPr lang="en-CA" smtClean="0"/>
              <a:t>2026-02-26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D8DA6C-CD9A-6853-E355-CB63F4215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C5200D-23DF-8B20-93A9-53406CB34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B6425-1395-4993-9ADB-167A81ABCA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77951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5D5BA-E86D-2A54-0504-61D92628A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35790-8E77-2EAF-1C33-8A8A8D6ED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AB1D71-95F4-D5FE-D761-E85BD235D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BA202A-FBA4-3EAD-F054-B3496C61C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E4E9B-68D5-4172-A21A-4DA82AE69EB2}" type="datetimeFigureOut">
              <a:rPr lang="en-CA" smtClean="0"/>
              <a:t>2026-02-26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0D1880-363B-94E1-AA85-A4B035723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637902-4902-1D6B-07DD-FE0ED0CE6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B6425-1395-4993-9ADB-167A81ABCA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07555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4C154-321E-EF0E-0D6B-14B2F254D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67B5CE-BBB6-2873-F3FB-34F0BFE01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921E77-37A1-0961-D3AB-A4A64D05F4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8B1DD3-1CC2-9E0D-BCD1-6DF9AB6C2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E4E9B-68D5-4172-A21A-4DA82AE69EB2}" type="datetimeFigureOut">
              <a:rPr lang="en-CA" smtClean="0"/>
              <a:t>2026-02-26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9FD012-16DF-B402-A478-073FAD7AF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F337C9-5077-444E-49F0-C805B02F3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B6425-1395-4993-9ADB-167A81ABCA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00888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BE1DF0-9163-5DAE-0103-A3B4C3DC1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F91261-348B-DB72-B53F-DBDFE5374D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E4974-6DFC-8538-C14D-381B2008A3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E4E9B-68D5-4172-A21A-4DA82AE69EB2}" type="datetimeFigureOut">
              <a:rPr lang="en-CA" smtClean="0"/>
              <a:t>2026-02-26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5DCAF5-0241-4EC8-B60C-6A97C3F87E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D0EF7-305B-4B30-E7E9-2BCC3D9721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0B6425-1395-4993-9ADB-167A81ABCA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99136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E0A38-BC4E-3BE1-6BB1-71931D6B27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神所要的敬拜</a:t>
            </a:r>
            <a:endParaRPr lang="en-CA" b="1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2A5BA5-F2C4-C472-7C70-F7FF6F8699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约翰福音</a:t>
            </a:r>
            <a:r>
              <a:rPr lang="en-US" altLang="zh-CN" dirty="0">
                <a:solidFill>
                  <a:schemeClr val="bg1"/>
                </a:solidFill>
              </a:rPr>
              <a:t>4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20-24</a:t>
            </a:r>
            <a:endParaRPr lang="en-C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812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C4D85C7-0AB7-000C-4C51-B28ABBEB6068}"/>
              </a:ext>
            </a:extLst>
          </p:cNvPr>
          <p:cNvSpPr txBox="1"/>
          <p:nvPr/>
        </p:nvSpPr>
        <p:spPr>
          <a:xfrm>
            <a:off x="0" y="0"/>
            <a:ext cx="12192000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6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20 </a:t>
            </a:r>
            <a:r>
              <a:rPr lang="zh-CN" altLang="en-US" sz="46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我们的祖宗在这山上礼拜，你们倒说，应当礼拜的地方是在耶路撒冷。”</a:t>
            </a:r>
            <a:r>
              <a:rPr lang="en-US" altLang="zh-CN" sz="46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21 </a:t>
            </a:r>
            <a:r>
              <a:rPr lang="zh-CN" altLang="en-US" sz="46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耶稣说：“妇人，你当信我。时候将到，你们拜父也不在这山上，也不在耶路撒冷。</a:t>
            </a:r>
            <a:r>
              <a:rPr lang="en-US" altLang="zh-CN" sz="46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22 </a:t>
            </a:r>
            <a:r>
              <a:rPr lang="zh-CN" altLang="en-US" sz="46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你们所拜的，你们不知道；我们所拜的，我们知道，因为救恩是从犹太人出来的。</a:t>
            </a:r>
            <a:r>
              <a:rPr lang="en-US" altLang="zh-CN" sz="46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23 </a:t>
            </a:r>
            <a:r>
              <a:rPr lang="zh-CN" altLang="en-US" sz="46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时候将到，如今就是了，那真正拜父的，要用心灵和诚实拜他，因为父要这样的人拜他。</a:t>
            </a:r>
            <a:r>
              <a:rPr lang="en-US" altLang="zh-CN" sz="460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24 </a:t>
            </a:r>
            <a:r>
              <a:rPr lang="zh-CN" altLang="en-US" sz="460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神</a:t>
            </a:r>
            <a:r>
              <a:rPr lang="zh-CN" altLang="en-US" sz="46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是个灵（或无“个”字），所以拜他的，必须用心灵和诚实拜他。”</a:t>
            </a:r>
            <a:endParaRPr lang="en-CA" sz="4600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61717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143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PMingLiU</vt:lpstr>
      <vt:lpstr>Arial</vt:lpstr>
      <vt:lpstr>Calibri</vt:lpstr>
      <vt:lpstr>Calibri Light</vt:lpstr>
      <vt:lpstr>Office Theme</vt:lpstr>
      <vt:lpstr>神所要的敬拜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重建的呼召</dc:title>
  <dc:creator>Shidong Wang</dc:creator>
  <cp:lastModifiedBy>Shidong Wang</cp:lastModifiedBy>
  <cp:revision>1</cp:revision>
  <dcterms:created xsi:type="dcterms:W3CDTF">2022-05-18T23:30:07Z</dcterms:created>
  <dcterms:modified xsi:type="dcterms:W3CDTF">2026-02-27T00:12:22Z</dcterms:modified>
</cp:coreProperties>
</file>