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1976ED-B52F-474E-B98D-C565EF61A7F9}" v="1" dt="2026-02-13T19:44:20.1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99" y="3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dong Wang" userId="2991965c361e9862" providerId="LiveId" clId="{12694547-1CCF-4EDD-A11E-DEB7A676069D}"/>
    <pc:docChg chg="undo custSel delSld modSld">
      <pc:chgData name="Shidong Wang" userId="2991965c361e9862" providerId="LiveId" clId="{12694547-1CCF-4EDD-A11E-DEB7A676069D}" dt="2026-02-13T19:46:14.148" v="104" actId="20577"/>
      <pc:docMkLst>
        <pc:docMk/>
      </pc:docMkLst>
      <pc:sldChg chg="modSp mod">
        <pc:chgData name="Shidong Wang" userId="2991965c361e9862" providerId="LiveId" clId="{12694547-1CCF-4EDD-A11E-DEB7A676069D}" dt="2026-02-13T19:43:38.960" v="22" actId="20577"/>
        <pc:sldMkLst>
          <pc:docMk/>
          <pc:sldMk cId="101477361" sldId="256"/>
        </pc:sldMkLst>
        <pc:spChg chg="mod">
          <ac:chgData name="Shidong Wang" userId="2991965c361e9862" providerId="LiveId" clId="{12694547-1CCF-4EDD-A11E-DEB7A676069D}" dt="2026-02-13T19:43:14.949" v="13" actId="20577"/>
          <ac:spMkLst>
            <pc:docMk/>
            <pc:sldMk cId="101477361" sldId="256"/>
            <ac:spMk id="2" creationId="{56568737-5EF7-4E4A-95A0-66A04B273860}"/>
          </ac:spMkLst>
        </pc:spChg>
        <pc:spChg chg="mod">
          <ac:chgData name="Shidong Wang" userId="2991965c361e9862" providerId="LiveId" clId="{12694547-1CCF-4EDD-A11E-DEB7A676069D}" dt="2026-02-13T19:43:38.960" v="22" actId="20577"/>
          <ac:spMkLst>
            <pc:docMk/>
            <pc:sldMk cId="101477361" sldId="256"/>
            <ac:spMk id="3" creationId="{4C959BBA-F1EE-4AD7-A8F1-82DFD0783B54}"/>
          </ac:spMkLst>
        </pc:spChg>
      </pc:sldChg>
      <pc:sldChg chg="del">
        <pc:chgData name="Shidong Wang" userId="2991965c361e9862" providerId="LiveId" clId="{12694547-1CCF-4EDD-A11E-DEB7A676069D}" dt="2026-02-13T19:44:00.928" v="23" actId="2696"/>
        <pc:sldMkLst>
          <pc:docMk/>
          <pc:sldMk cId="2866161223" sldId="261"/>
        </pc:sldMkLst>
      </pc:sldChg>
      <pc:sldChg chg="modSp mod">
        <pc:chgData name="Shidong Wang" userId="2991965c361e9862" providerId="LiveId" clId="{12694547-1CCF-4EDD-A11E-DEB7A676069D}" dt="2026-02-13T19:46:14.148" v="104" actId="20577"/>
        <pc:sldMkLst>
          <pc:docMk/>
          <pc:sldMk cId="3455415251" sldId="262"/>
        </pc:sldMkLst>
        <pc:spChg chg="mod">
          <ac:chgData name="Shidong Wang" userId="2991965c361e9862" providerId="LiveId" clId="{12694547-1CCF-4EDD-A11E-DEB7A676069D}" dt="2026-02-13T19:46:14.148" v="104" actId="20577"/>
          <ac:spMkLst>
            <pc:docMk/>
            <pc:sldMk cId="3455415251" sldId="262"/>
            <ac:spMk id="5" creationId="{2E218343-73D8-A463-4F23-771C5B99490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20600-5DB5-4BE2-8DAD-C512955981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AAEC1E-834D-4027-A1FE-6E7B5C44B0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FFE4A-67D4-496E-A2E5-2046B5029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2D351-66D2-4980-AF46-D4E706035CFA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D4ED6-2A4B-4440-A74E-D57FDDE71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7545C-B6D8-4C27-9A66-2C095C05D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6973-4DBB-4177-A620-F38CA9493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70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C4B5A-C0FA-44FF-B254-F9E068EDB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AF55D1-A159-4E74-8CB8-D724DC2CD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D2B712-2031-4CF0-9E86-A3A6CB695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2D351-66D2-4980-AF46-D4E706035CFA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00C74-B7E0-4D53-8E42-3CF7F9AD7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6EA3E-AD9F-4C97-98B3-0164677C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6973-4DBB-4177-A620-F38CA9493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660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DDADC-E1DF-4B12-9CE7-3B8A392EBE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878862-695F-4914-9E2C-1A0B8F1A23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4D40A-8EE5-480E-B979-8C697E283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2D351-66D2-4980-AF46-D4E706035CFA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15E5E-85C7-42F8-ACAA-F2CB1E10E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F1A32-13CE-4B09-9CF2-F6446F293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6973-4DBB-4177-A620-F38CA9493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82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CD8FA-69A2-4967-9106-F3C77ED7C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002E4-920B-4EC2-85EF-AE9B8A1A1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FA47E-85F7-4F41-B5B2-9F3FBAFF7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2D351-66D2-4980-AF46-D4E706035CFA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926EB-F00F-41D9-9394-A6B65810B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C1AF18-E240-438D-8BE3-1FA931057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6973-4DBB-4177-A620-F38CA9493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1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7E15F-7583-4903-B325-26CB2D3F6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5C1D55-06F6-4AFE-9128-78979A99C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66383F-1108-49CC-B558-44DAD17A1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2D351-66D2-4980-AF46-D4E706035CFA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DB25B-4E0B-48FE-84FF-AF9496F61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4BF7D-6BF3-4BE0-8501-AAAEC173E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6973-4DBB-4177-A620-F38CA9493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58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3BCD4-1B06-4808-A7BB-909E40CB7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F7601-E067-41CE-95B4-3B00A21558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F2CB82-9D56-4CB8-8642-9DBC8CF39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E9A99D-749F-4CB5-89B4-A150D4CB8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2D351-66D2-4980-AF46-D4E706035CFA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9763B-FAB3-4B38-AF70-9F520073D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FC977A-298C-427D-8E7A-8A52D8F88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6973-4DBB-4177-A620-F38CA9493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768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9236-EC3C-42F8-B4EC-635918950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E5246A-8479-4617-A573-409E95C0C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AA1D53-DF43-48F9-9432-1AD05503B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260B15-A1E8-4ED0-BCA5-0875F3B7DE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1F1FD8-235B-41B5-936E-8ADF8CCD24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5C46A7-44B1-4E44-8B2D-00BFA7D16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2D351-66D2-4980-AF46-D4E706035CFA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1C0EF2-D6A7-4260-A949-53B795BFC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02023F-5BD5-4E31-95B1-BD6BD97E9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6973-4DBB-4177-A620-F38CA9493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308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051D9-38CB-4E5E-BA88-08C567A01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C19755-6B65-4593-8A3A-329156BEC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2D351-66D2-4980-AF46-D4E706035CFA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48DD81-AAA0-4417-8454-96BB322F2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1F724D-EDC5-4038-93AB-985AF7C27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6973-4DBB-4177-A620-F38CA9493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7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6A2679-F802-4BDA-BB3A-4600936C7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2D351-66D2-4980-AF46-D4E706035CFA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DABDD8-4357-4325-BCBF-1F80EA59B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ACF51-B833-4560-883F-8D17C0CA8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6973-4DBB-4177-A620-F38CA9493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25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79D8D-44CF-4F00-B3A5-B4073CA30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ED85F-A6AD-4DA9-A9B8-35A018351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9EA27-46E8-477B-B2A6-8DB167FEA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EA7EBF-E198-4D1F-8CE3-FDA972687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2D351-66D2-4980-AF46-D4E706035CFA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D79328-4CE2-4E53-800F-38AD125B8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EC6710-9AA8-4183-A0F7-3EB224BF0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6973-4DBB-4177-A620-F38CA9493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59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3C5F2-0532-4A1D-B8E7-A6E6D013B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0CB697-E4E0-4332-A1F1-18CD148AB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66C47C-A5B4-4AB7-824E-906182F275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BEF84D-8177-4BBA-92FF-048EF1D5F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2D351-66D2-4980-AF46-D4E706035CFA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77C100-5AE5-4672-B0CF-F746AACFC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44DA7-F2CB-4E85-BDC5-28754373E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6973-4DBB-4177-A620-F38CA9493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171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A30ECD-D02B-4AED-9532-A53E9097E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CA1A93-C483-484C-AE78-E3D02B9A13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AC7B9-1977-4758-98A4-2798A8652F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2D351-66D2-4980-AF46-D4E706035CFA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6BD82-2510-439F-84F8-946F832D6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45D3E-12CA-46E1-A88F-5DF6720091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16973-4DBB-4177-A620-F38CA9493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789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68737-5EF7-4E4A-95A0-66A04B2738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何为真福？</a:t>
            </a:r>
            <a:endParaRPr lang="en-US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959BBA-F1EE-4AD7-A8F1-82DFD0783B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太</a:t>
            </a:r>
            <a:r>
              <a:rPr lang="en-US" altLang="zh-CN" dirty="0">
                <a:solidFill>
                  <a:schemeClr val="bg1"/>
                </a:solidFill>
              </a:rPr>
              <a:t>5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3-12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77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E218343-73D8-A463-4F23-771C5B99490D}"/>
              </a:ext>
            </a:extLst>
          </p:cNvPr>
          <p:cNvSpPr txBox="1"/>
          <p:nvPr/>
        </p:nvSpPr>
        <p:spPr>
          <a:xfrm>
            <a:off x="101813" y="105550"/>
            <a:ext cx="11790948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3 “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虚心的人有福了，因为天国是他们的。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4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哀恸的人有福了，因为他们必得安慰。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5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温柔的人有福了，因为他们必承受地土。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6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饥渴慕义的人有福了，因为他们必得饱足。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7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怜恤人的人有福了，因为他们必蒙怜恤。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8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清心的人有福了，因为他们必得见神。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9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使人和睦的人有福了，因为他们</a:t>
            </a:r>
            <a:r>
              <a:rPr lang="zh-CN" altLang="en-US" sz="4000" b="1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必称为神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的儿子。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10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为义受逼迫的人有福了，因为天国是他们的。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11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人若因我辱骂你们，逼迫你们，捏造各样坏话毁谤你们，你们就有福了。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12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应当欢喜快乐，因为你们在天上的赏赐是大的。在你们以前的先知，人也是这样逼迫他们。”</a:t>
            </a:r>
            <a:endParaRPr lang="zh-HK" altLang="en-US" sz="40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5415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188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PMingLiU</vt:lpstr>
      <vt:lpstr>Arial</vt:lpstr>
      <vt:lpstr>Calibri</vt:lpstr>
      <vt:lpstr>Calibri Light</vt:lpstr>
      <vt:lpstr>Office Theme</vt:lpstr>
      <vt:lpstr>何为真福？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連風和海都聽從祂了</dc:title>
  <dc:creator>Shidong Wang</dc:creator>
  <cp:lastModifiedBy>Shidong Wang</cp:lastModifiedBy>
  <cp:revision>1</cp:revision>
  <dcterms:created xsi:type="dcterms:W3CDTF">2020-03-13T19:16:29Z</dcterms:created>
  <dcterms:modified xsi:type="dcterms:W3CDTF">2026-02-13T19:46:22Z</dcterms:modified>
</cp:coreProperties>
</file>