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E0F5C3-857F-4018-9F12-41CC3C4BEB86}" v="17" dt="2026-02-01T13:16:51.8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810" y="2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nie Pan" userId="a06149117e79e4b6" providerId="LiveId" clId="{7AC3CD53-7D06-4F9E-8482-E3BD142216FE}"/>
    <pc:docChg chg="undo custSel addSld delSld modSld sldOrd">
      <pc:chgData name="Connie Pan" userId="a06149117e79e4b6" providerId="LiveId" clId="{7AC3CD53-7D06-4F9E-8482-E3BD142216FE}" dt="2026-02-01T13:19:03.857" v="1757" actId="6549"/>
      <pc:docMkLst>
        <pc:docMk/>
      </pc:docMkLst>
      <pc:sldChg chg="modSp mod">
        <pc:chgData name="Connie Pan" userId="a06149117e79e4b6" providerId="LiveId" clId="{7AC3CD53-7D06-4F9E-8482-E3BD142216FE}" dt="2026-02-01T12:54:09.687" v="41" actId="20577"/>
        <pc:sldMkLst>
          <pc:docMk/>
          <pc:sldMk cId="1096479308" sldId="256"/>
        </pc:sldMkLst>
        <pc:spChg chg="mod">
          <ac:chgData name="Connie Pan" userId="a06149117e79e4b6" providerId="LiveId" clId="{7AC3CD53-7D06-4F9E-8482-E3BD142216FE}" dt="2026-02-01T12:54:09.687" v="41" actId="20577"/>
          <ac:spMkLst>
            <pc:docMk/>
            <pc:sldMk cId="1096479308" sldId="256"/>
            <ac:spMk id="2" creationId="{00000000-0000-0000-0000-000000000000}"/>
          </ac:spMkLst>
        </pc:spChg>
      </pc:sldChg>
      <pc:sldChg chg="modSp mod">
        <pc:chgData name="Connie Pan" userId="a06149117e79e4b6" providerId="LiveId" clId="{7AC3CD53-7D06-4F9E-8482-E3BD142216FE}" dt="2026-02-01T12:58:41.770" v="660" actId="207"/>
        <pc:sldMkLst>
          <pc:docMk/>
          <pc:sldMk cId="1108670973" sldId="257"/>
        </pc:sldMkLst>
        <pc:spChg chg="mod">
          <ac:chgData name="Connie Pan" userId="a06149117e79e4b6" providerId="LiveId" clId="{7AC3CD53-7D06-4F9E-8482-E3BD142216FE}" dt="2026-02-01T12:56:22.902" v="279" actId="14100"/>
          <ac:spMkLst>
            <pc:docMk/>
            <pc:sldMk cId="1108670973" sldId="257"/>
            <ac:spMk id="2" creationId="{00000000-0000-0000-0000-000000000000}"/>
          </ac:spMkLst>
        </pc:spChg>
        <pc:spChg chg="mod">
          <ac:chgData name="Connie Pan" userId="a06149117e79e4b6" providerId="LiveId" clId="{7AC3CD53-7D06-4F9E-8482-E3BD142216FE}" dt="2026-02-01T12:58:41.770" v="660" actId="207"/>
          <ac:spMkLst>
            <pc:docMk/>
            <pc:sldMk cId="1108670973" sldId="257"/>
            <ac:spMk id="3" creationId="{00000000-0000-0000-0000-000000000000}"/>
          </ac:spMkLst>
        </pc:spChg>
      </pc:sldChg>
      <pc:sldChg chg="del">
        <pc:chgData name="Connie Pan" userId="a06149117e79e4b6" providerId="LiveId" clId="{7AC3CD53-7D06-4F9E-8482-E3BD142216FE}" dt="2026-02-01T12:54:31.974" v="42" actId="47"/>
        <pc:sldMkLst>
          <pc:docMk/>
          <pc:sldMk cId="2040709687" sldId="258"/>
        </pc:sldMkLst>
      </pc:sldChg>
      <pc:sldChg chg="modSp add mod">
        <pc:chgData name="Connie Pan" userId="a06149117e79e4b6" providerId="LiveId" clId="{7AC3CD53-7D06-4F9E-8482-E3BD142216FE}" dt="2026-02-01T13:03:25.145" v="809" actId="20577"/>
        <pc:sldMkLst>
          <pc:docMk/>
          <pc:sldMk cId="3044762415" sldId="258"/>
        </pc:sldMkLst>
        <pc:spChg chg="mod">
          <ac:chgData name="Connie Pan" userId="a06149117e79e4b6" providerId="LiveId" clId="{7AC3CD53-7D06-4F9E-8482-E3BD142216FE}" dt="2026-02-01T13:03:25.145" v="809" actId="20577"/>
          <ac:spMkLst>
            <pc:docMk/>
            <pc:sldMk cId="3044762415" sldId="258"/>
            <ac:spMk id="2" creationId="{9E886C67-969E-C1C8-872F-2C3C2D3F596D}"/>
          </ac:spMkLst>
        </pc:spChg>
        <pc:spChg chg="mod">
          <ac:chgData name="Connie Pan" userId="a06149117e79e4b6" providerId="LiveId" clId="{7AC3CD53-7D06-4F9E-8482-E3BD142216FE}" dt="2026-02-01T13:03:09.998" v="798" actId="6549"/>
          <ac:spMkLst>
            <pc:docMk/>
            <pc:sldMk cId="3044762415" sldId="258"/>
            <ac:spMk id="3" creationId="{E6640D10-7E8C-B221-6E20-3EBD21DE05EF}"/>
          </ac:spMkLst>
        </pc:spChg>
      </pc:sldChg>
      <pc:sldChg chg="del">
        <pc:chgData name="Connie Pan" userId="a06149117e79e4b6" providerId="LiveId" clId="{7AC3CD53-7D06-4F9E-8482-E3BD142216FE}" dt="2026-02-01T12:54:35.363" v="43" actId="47"/>
        <pc:sldMkLst>
          <pc:docMk/>
          <pc:sldMk cId="817944285" sldId="259"/>
        </pc:sldMkLst>
      </pc:sldChg>
      <pc:sldChg chg="delSp modSp add mod modAnim">
        <pc:chgData name="Connie Pan" userId="a06149117e79e4b6" providerId="LiveId" clId="{7AC3CD53-7D06-4F9E-8482-E3BD142216FE}" dt="2026-02-01T13:02:25.542" v="793"/>
        <pc:sldMkLst>
          <pc:docMk/>
          <pc:sldMk cId="3739531833" sldId="259"/>
        </pc:sldMkLst>
        <pc:spChg chg="del mod">
          <ac:chgData name="Connie Pan" userId="a06149117e79e4b6" providerId="LiveId" clId="{7AC3CD53-7D06-4F9E-8482-E3BD142216FE}" dt="2026-02-01T13:01:18.567" v="749" actId="478"/>
          <ac:spMkLst>
            <pc:docMk/>
            <pc:sldMk cId="3739531833" sldId="259"/>
            <ac:spMk id="2" creationId="{AE1EB646-C586-3912-1AE2-1B9A354776F5}"/>
          </ac:spMkLst>
        </pc:spChg>
        <pc:spChg chg="mod">
          <ac:chgData name="Connie Pan" userId="a06149117e79e4b6" providerId="LiveId" clId="{7AC3CD53-7D06-4F9E-8482-E3BD142216FE}" dt="2026-02-01T13:02:11.519" v="792" actId="20577"/>
          <ac:spMkLst>
            <pc:docMk/>
            <pc:sldMk cId="3739531833" sldId="259"/>
            <ac:spMk id="3" creationId="{736A6285-6734-7149-4EF4-AC2AE6B61C4A}"/>
          </ac:spMkLst>
        </pc:spChg>
      </pc:sldChg>
      <pc:sldChg chg="del">
        <pc:chgData name="Connie Pan" userId="a06149117e79e4b6" providerId="LiveId" clId="{7AC3CD53-7D06-4F9E-8482-E3BD142216FE}" dt="2026-02-01T12:54:37.554" v="44" actId="47"/>
        <pc:sldMkLst>
          <pc:docMk/>
          <pc:sldMk cId="1954286520" sldId="260"/>
        </pc:sldMkLst>
      </pc:sldChg>
      <pc:sldChg chg="modSp add mod ord">
        <pc:chgData name="Connie Pan" userId="a06149117e79e4b6" providerId="LiveId" clId="{7AC3CD53-7D06-4F9E-8482-E3BD142216FE}" dt="2026-02-01T13:04:56.370" v="879" actId="113"/>
        <pc:sldMkLst>
          <pc:docMk/>
          <pc:sldMk cId="4167005255" sldId="260"/>
        </pc:sldMkLst>
        <pc:spChg chg="mod">
          <ac:chgData name="Connie Pan" userId="a06149117e79e4b6" providerId="LiveId" clId="{7AC3CD53-7D06-4F9E-8482-E3BD142216FE}" dt="2026-02-01T13:04:48.091" v="877" actId="20577"/>
          <ac:spMkLst>
            <pc:docMk/>
            <pc:sldMk cId="4167005255" sldId="260"/>
            <ac:spMk id="2" creationId="{EB1CA6BA-F6E3-2944-A7D3-ED1C7C04F45D}"/>
          </ac:spMkLst>
        </pc:spChg>
        <pc:spChg chg="mod">
          <ac:chgData name="Connie Pan" userId="a06149117e79e4b6" providerId="LiveId" clId="{7AC3CD53-7D06-4F9E-8482-E3BD142216FE}" dt="2026-02-01T13:04:56.370" v="879" actId="113"/>
          <ac:spMkLst>
            <pc:docMk/>
            <pc:sldMk cId="4167005255" sldId="260"/>
            <ac:spMk id="3" creationId="{40A74473-5CF0-3C9D-9D9E-497468A4ED42}"/>
          </ac:spMkLst>
        </pc:spChg>
      </pc:sldChg>
      <pc:sldChg chg="del">
        <pc:chgData name="Connie Pan" userId="a06149117e79e4b6" providerId="LiveId" clId="{7AC3CD53-7D06-4F9E-8482-E3BD142216FE}" dt="2026-02-01T12:54:38.250" v="45" actId="47"/>
        <pc:sldMkLst>
          <pc:docMk/>
          <pc:sldMk cId="458039790" sldId="261"/>
        </pc:sldMkLst>
      </pc:sldChg>
      <pc:sldChg chg="delSp modSp add mod">
        <pc:chgData name="Connie Pan" userId="a06149117e79e4b6" providerId="LiveId" clId="{7AC3CD53-7D06-4F9E-8482-E3BD142216FE}" dt="2026-02-01T13:08:17.441" v="1090" actId="20577"/>
        <pc:sldMkLst>
          <pc:docMk/>
          <pc:sldMk cId="3715605201" sldId="261"/>
        </pc:sldMkLst>
        <pc:spChg chg="del mod">
          <ac:chgData name="Connie Pan" userId="a06149117e79e4b6" providerId="LiveId" clId="{7AC3CD53-7D06-4F9E-8482-E3BD142216FE}" dt="2026-02-01T13:07:35.020" v="1079" actId="478"/>
          <ac:spMkLst>
            <pc:docMk/>
            <pc:sldMk cId="3715605201" sldId="261"/>
            <ac:spMk id="2" creationId="{15156F37-0DEE-8476-F4B2-12370F31B615}"/>
          </ac:spMkLst>
        </pc:spChg>
        <pc:spChg chg="mod">
          <ac:chgData name="Connie Pan" userId="a06149117e79e4b6" providerId="LiveId" clId="{7AC3CD53-7D06-4F9E-8482-E3BD142216FE}" dt="2026-02-01T13:08:17.441" v="1090" actId="20577"/>
          <ac:spMkLst>
            <pc:docMk/>
            <pc:sldMk cId="3715605201" sldId="261"/>
            <ac:spMk id="3" creationId="{D056E04F-D1F2-1931-7446-F7A14E58A050}"/>
          </ac:spMkLst>
        </pc:spChg>
      </pc:sldChg>
      <pc:sldChg chg="modSp add mod">
        <pc:chgData name="Connie Pan" userId="a06149117e79e4b6" providerId="LiveId" clId="{7AC3CD53-7D06-4F9E-8482-E3BD142216FE}" dt="2026-02-01T13:09:53.927" v="1312" actId="6549"/>
        <pc:sldMkLst>
          <pc:docMk/>
          <pc:sldMk cId="2493705112" sldId="262"/>
        </pc:sldMkLst>
        <pc:spChg chg="mod">
          <ac:chgData name="Connie Pan" userId="a06149117e79e4b6" providerId="LiveId" clId="{7AC3CD53-7D06-4F9E-8482-E3BD142216FE}" dt="2026-02-01T13:09:53.927" v="1312" actId="6549"/>
          <ac:spMkLst>
            <pc:docMk/>
            <pc:sldMk cId="2493705112" sldId="262"/>
            <ac:spMk id="3" creationId="{710E248F-6860-F40C-E153-6E89BE760F47}"/>
          </ac:spMkLst>
        </pc:spChg>
      </pc:sldChg>
      <pc:sldChg chg="del">
        <pc:chgData name="Connie Pan" userId="a06149117e79e4b6" providerId="LiveId" clId="{7AC3CD53-7D06-4F9E-8482-E3BD142216FE}" dt="2026-02-01T12:54:39.036" v="46" actId="47"/>
        <pc:sldMkLst>
          <pc:docMk/>
          <pc:sldMk cId="3782766939" sldId="262"/>
        </pc:sldMkLst>
      </pc:sldChg>
      <pc:sldChg chg="del">
        <pc:chgData name="Connie Pan" userId="a06149117e79e4b6" providerId="LiveId" clId="{7AC3CD53-7D06-4F9E-8482-E3BD142216FE}" dt="2026-02-01T12:54:39.691" v="47" actId="47"/>
        <pc:sldMkLst>
          <pc:docMk/>
          <pc:sldMk cId="1901056090" sldId="263"/>
        </pc:sldMkLst>
      </pc:sldChg>
      <pc:sldChg chg="modSp add mod">
        <pc:chgData name="Connie Pan" userId="a06149117e79e4b6" providerId="LiveId" clId="{7AC3CD53-7D06-4F9E-8482-E3BD142216FE}" dt="2026-02-01T13:12:19.371" v="1590" actId="20577"/>
        <pc:sldMkLst>
          <pc:docMk/>
          <pc:sldMk cId="2307829052" sldId="263"/>
        </pc:sldMkLst>
        <pc:spChg chg="mod">
          <ac:chgData name="Connie Pan" userId="a06149117e79e4b6" providerId="LiveId" clId="{7AC3CD53-7D06-4F9E-8482-E3BD142216FE}" dt="2026-02-01T13:12:19.371" v="1590" actId="20577"/>
          <ac:spMkLst>
            <pc:docMk/>
            <pc:sldMk cId="2307829052" sldId="263"/>
            <ac:spMk id="3" creationId="{1C087235-B5E9-C1F2-BC44-A605DE2B2825}"/>
          </ac:spMkLst>
        </pc:spChg>
      </pc:sldChg>
      <pc:sldChg chg="modSp add mod">
        <pc:chgData name="Connie Pan" userId="a06149117e79e4b6" providerId="LiveId" clId="{7AC3CD53-7D06-4F9E-8482-E3BD142216FE}" dt="2026-02-01T13:14:25.247" v="1652" actId="20577"/>
        <pc:sldMkLst>
          <pc:docMk/>
          <pc:sldMk cId="402695103" sldId="264"/>
        </pc:sldMkLst>
        <pc:spChg chg="mod">
          <ac:chgData name="Connie Pan" userId="a06149117e79e4b6" providerId="LiveId" clId="{7AC3CD53-7D06-4F9E-8482-E3BD142216FE}" dt="2026-02-01T13:14:25.247" v="1652" actId="20577"/>
          <ac:spMkLst>
            <pc:docMk/>
            <pc:sldMk cId="402695103" sldId="264"/>
            <ac:spMk id="3" creationId="{7050846D-B86A-881E-5DFA-2523ED968476}"/>
          </ac:spMkLst>
        </pc:spChg>
      </pc:sldChg>
      <pc:sldChg chg="del">
        <pc:chgData name="Connie Pan" userId="a06149117e79e4b6" providerId="LiveId" clId="{7AC3CD53-7D06-4F9E-8482-E3BD142216FE}" dt="2026-02-01T12:54:40.383" v="48" actId="47"/>
        <pc:sldMkLst>
          <pc:docMk/>
          <pc:sldMk cId="3942620528" sldId="264"/>
        </pc:sldMkLst>
      </pc:sldChg>
      <pc:sldChg chg="del">
        <pc:chgData name="Connie Pan" userId="a06149117e79e4b6" providerId="LiveId" clId="{7AC3CD53-7D06-4F9E-8482-E3BD142216FE}" dt="2026-02-01T12:54:41.304" v="49" actId="47"/>
        <pc:sldMkLst>
          <pc:docMk/>
          <pc:sldMk cId="2003238669" sldId="265"/>
        </pc:sldMkLst>
      </pc:sldChg>
      <pc:sldChg chg="modSp add mod">
        <pc:chgData name="Connie Pan" userId="a06149117e79e4b6" providerId="LiveId" clId="{7AC3CD53-7D06-4F9E-8482-E3BD142216FE}" dt="2026-02-01T13:19:03.857" v="1757" actId="6549"/>
        <pc:sldMkLst>
          <pc:docMk/>
          <pc:sldMk cId="3750415525" sldId="265"/>
        </pc:sldMkLst>
        <pc:spChg chg="mod">
          <ac:chgData name="Connie Pan" userId="a06149117e79e4b6" providerId="LiveId" clId="{7AC3CD53-7D06-4F9E-8482-E3BD142216FE}" dt="2026-02-01T13:19:03.857" v="1757" actId="6549"/>
          <ac:spMkLst>
            <pc:docMk/>
            <pc:sldMk cId="3750415525" sldId="265"/>
            <ac:spMk id="3" creationId="{143C6E1A-A3AE-2AA2-034D-EDF73E3906B4}"/>
          </ac:spMkLst>
        </pc:spChg>
      </pc:sldChg>
      <pc:sldChg chg="del">
        <pc:chgData name="Connie Pan" userId="a06149117e79e4b6" providerId="LiveId" clId="{7AC3CD53-7D06-4F9E-8482-E3BD142216FE}" dt="2026-02-01T12:54:44.260" v="50" actId="47"/>
        <pc:sldMkLst>
          <pc:docMk/>
          <pc:sldMk cId="2912882865" sldId="26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C7E3AA7-3C28-4E33-AF7D-47EBE2E91E09}" type="datetimeFigureOut">
              <a:rPr lang="en-CA" smtClean="0"/>
              <a:t>2026-02-01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d.bible/verse/gen.32.29.cunps" TargetMode="External"/><Relationship Id="rId3" Type="http://schemas.openxmlformats.org/officeDocument/2006/relationships/hyperlink" Target="https://wd.bible/verse/gen.32.24.cunps" TargetMode="External"/><Relationship Id="rId7" Type="http://schemas.openxmlformats.org/officeDocument/2006/relationships/hyperlink" Target="https://wd.bible/verse/gen.32.28.cunps" TargetMode="External"/><Relationship Id="rId2" Type="http://schemas.openxmlformats.org/officeDocument/2006/relationships/hyperlink" Target="https://wd.bible/verse/gen.32.23.cunp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d.bible/verse/gen.32.27.cunps" TargetMode="External"/><Relationship Id="rId5" Type="http://schemas.openxmlformats.org/officeDocument/2006/relationships/hyperlink" Target="https://wd.bible/verse/gen.32.26.cunps" TargetMode="External"/><Relationship Id="rId10" Type="http://schemas.openxmlformats.org/officeDocument/2006/relationships/hyperlink" Target="https://wd.bible/verse/gen.32.31.cunps" TargetMode="External"/><Relationship Id="rId4" Type="http://schemas.openxmlformats.org/officeDocument/2006/relationships/hyperlink" Target="https://wd.bible/verse/gen.32.25.cunps" TargetMode="External"/><Relationship Id="rId9" Type="http://schemas.openxmlformats.org/officeDocument/2006/relationships/hyperlink" Target="https://wd.bible/verse/gen.32.30.cunp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543800" cy="3086199"/>
          </a:xfrm>
        </p:spPr>
        <p:txBody>
          <a:bodyPr/>
          <a:lstStyle/>
          <a:p>
            <a:pPr lvl="8" algn="l" rtl="0">
              <a:spcBef>
                <a:spcPct val="0"/>
              </a:spcBef>
            </a:pP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r>
              <a:rPr lang="zh-CN" altLang="en-US" sz="4800" b="1" dirty="0">
                <a:latin typeface="+mj-ea"/>
                <a:ea typeface="+mj-ea"/>
              </a:rPr>
              <a:t>失去与得着</a:t>
            </a:r>
            <a:br>
              <a:rPr lang="en-US" altLang="zh-CN" sz="4800" b="1" dirty="0">
                <a:latin typeface="+mj-ea"/>
                <a:ea typeface="+mj-ea"/>
              </a:rPr>
            </a:br>
            <a:r>
              <a:rPr lang="en-US" altLang="zh-CN" sz="2800" b="1" dirty="0">
                <a:latin typeface="+mj-ea"/>
                <a:ea typeface="+mj-ea"/>
              </a:rPr>
              <a:t>【</a:t>
            </a:r>
            <a:r>
              <a:rPr lang="zh-CN" altLang="en-US" sz="2800" b="1" dirty="0">
                <a:latin typeface="+mn-ea"/>
                <a:ea typeface="+mj-ea"/>
              </a:rPr>
              <a:t>创世记</a:t>
            </a:r>
            <a:r>
              <a:rPr lang="en-US" altLang="zh-CN" sz="2800" dirty="0">
                <a:latin typeface="+mn-ea"/>
              </a:rPr>
              <a:t>】32</a:t>
            </a:r>
            <a:r>
              <a:rPr lang="zh-CN" altLang="en-US" sz="2800" dirty="0">
                <a:latin typeface="+mn-ea"/>
              </a:rPr>
              <a:t>：</a:t>
            </a:r>
            <a:r>
              <a:rPr lang="en-CA" altLang="zh-CN" sz="2800" dirty="0">
                <a:latin typeface="+mn-ea"/>
              </a:rPr>
              <a:t>22-31</a:t>
            </a:r>
            <a:endParaRPr lang="en-CA" sz="4800" b="1" dirty="0"/>
          </a:p>
        </p:txBody>
      </p:sp>
    </p:spTree>
    <p:extLst>
      <p:ext uri="{BB962C8B-B14F-4D97-AF65-F5344CB8AC3E}">
        <p14:creationId xmlns:p14="http://schemas.microsoft.com/office/powerpoint/2010/main" val="1096479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B4924-D65F-41F1-1FBB-191765A3E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0846D-B86A-881E-5DFA-2523ED968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003232" cy="504056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zh-CN" altLang="en-US" sz="2400" b="1" dirty="0"/>
              <a:t>你若不压橄榄成渣，它就不能成油</a:t>
            </a:r>
            <a:r>
              <a:rPr lang="en-US" altLang="zh-CN" sz="2400" b="1" dirty="0"/>
              <a:t>;</a:t>
            </a:r>
            <a:br>
              <a:rPr lang="en-US" altLang="zh-CN" sz="2400" b="1" dirty="0"/>
            </a:br>
            <a:r>
              <a:rPr lang="zh-CN" altLang="en-US" sz="2400" b="1" dirty="0"/>
              <a:t>你若不炼哪挞成膏，它就不流芬芳</a:t>
            </a:r>
            <a:r>
              <a:rPr lang="en-US" altLang="zh-CN" sz="2400" b="1" dirty="0"/>
              <a:t>;</a:t>
            </a:r>
            <a:br>
              <a:rPr lang="en-US" altLang="zh-CN" sz="2400" b="1" dirty="0"/>
            </a:br>
            <a:r>
              <a:rPr lang="zh-CN" altLang="en-US" sz="2400" b="1" dirty="0"/>
              <a:t>你若不投葡萄入酢，它就不能变成酒</a:t>
            </a:r>
            <a:r>
              <a:rPr lang="en-US" altLang="zh-CN" sz="2400" b="1" dirty="0"/>
              <a:t>;</a:t>
            </a:r>
            <a:br>
              <a:rPr lang="en-US" altLang="zh-CN" sz="2400" b="1" dirty="0"/>
            </a:br>
            <a:r>
              <a:rPr lang="zh-CN" altLang="en-US" sz="2400" b="1" dirty="0"/>
              <a:t>主，我这人是否也要受你许可的创伤？</a:t>
            </a:r>
            <a:endParaRPr lang="en-CA" altLang="zh-CN" sz="2400" b="1" dirty="0"/>
          </a:p>
          <a:p>
            <a:pPr marL="114300" indent="0">
              <a:buNone/>
            </a:pPr>
            <a:endParaRPr lang="en-CA" sz="2400" b="1" dirty="0"/>
          </a:p>
          <a:p>
            <a:pPr marL="114300" indent="0">
              <a:buNone/>
            </a:pPr>
            <a:r>
              <a:rPr lang="zh-TW" altLang="en-US" sz="2400" b="1" dirty="0"/>
              <a:t>副歌：</a:t>
            </a:r>
            <a:r>
              <a:rPr lang="zh-CN" altLang="en-US" sz="2400" b="1" dirty="0">
                <a:solidFill>
                  <a:srgbClr val="FF0000"/>
                </a:solidFill>
              </a:rPr>
              <a:t>每次的打击，都是真利益</a:t>
            </a:r>
            <a:r>
              <a:rPr lang="en-US" altLang="zh-CN" sz="2400" b="1" dirty="0">
                <a:solidFill>
                  <a:srgbClr val="FF0000"/>
                </a:solidFill>
              </a:rPr>
              <a:t>;</a:t>
            </a:r>
            <a:br>
              <a:rPr lang="en-US" altLang="zh-CN" sz="2400" b="1" dirty="0">
                <a:solidFill>
                  <a:srgbClr val="FF0000"/>
                </a:solidFill>
              </a:rPr>
            </a:br>
            <a:r>
              <a:rPr lang="zh-CN" altLang="en-US" sz="2400" b="1" dirty="0">
                <a:solidFill>
                  <a:srgbClr val="FF0000"/>
                </a:solidFill>
              </a:rPr>
              <a:t>　　　如果你收去的东西，你以自己来代替。</a:t>
            </a:r>
            <a:endParaRPr lang="en-CA" sz="2400" b="1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endParaRPr lang="en-CA" sz="2400" b="1" dirty="0"/>
          </a:p>
          <a:p>
            <a:pPr marL="114300" indent="0">
              <a:buNone/>
            </a:pP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402695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r>
              <a:rPr lang="en-US" altLang="zh-CN" sz="3200" b="1" dirty="0">
                <a:latin typeface="+mj-ea"/>
              </a:rPr>
              <a:t>【</a:t>
            </a:r>
            <a:r>
              <a:rPr lang="zh-CN" altLang="en-US" sz="3200" b="1" dirty="0">
                <a:latin typeface="+mj-ea"/>
              </a:rPr>
              <a:t>创世记</a:t>
            </a:r>
            <a:r>
              <a:rPr lang="en-US" altLang="zh-CN" sz="3200" b="1" dirty="0">
                <a:latin typeface="+mj-ea"/>
              </a:rPr>
              <a:t>】</a:t>
            </a:r>
            <a:r>
              <a:rPr lang="en-CA" altLang="zh-CN" sz="3200" b="1" dirty="0">
                <a:latin typeface="+mj-ea"/>
              </a:rPr>
              <a:t>32</a:t>
            </a:r>
            <a:r>
              <a:rPr lang="zh-CN" altLang="en-US" sz="3200" b="1" dirty="0">
                <a:latin typeface="+mj-ea"/>
              </a:rPr>
              <a:t>：</a:t>
            </a:r>
            <a:r>
              <a:rPr lang="en-CA" altLang="zh-CN" sz="3200" b="1" dirty="0">
                <a:latin typeface="+mj-ea"/>
              </a:rPr>
              <a:t>22-31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003232" cy="5544616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altLang="zh-CN" sz="2400" b="1" dirty="0">
                <a:hlinkClick r:id="rId2"/>
              </a:rPr>
              <a:t>22</a:t>
            </a:r>
            <a:r>
              <a:rPr lang="zh-CN" altLang="en-US" sz="2400" b="1" dirty="0"/>
              <a:t>他夜间起来，带着两个妻子，两个使女，并十一个儿子，都过了雅博渡口， </a:t>
            </a:r>
            <a:r>
              <a:rPr lang="en-US" altLang="zh-CN" sz="2400" b="1" dirty="0">
                <a:hlinkClick r:id="rId2"/>
              </a:rPr>
              <a:t>23</a:t>
            </a:r>
            <a:r>
              <a:rPr lang="zh-CN" altLang="en-US" sz="2400" b="1" dirty="0"/>
              <a:t>先打发他们过河，又打发所有的都过去， </a:t>
            </a:r>
            <a:r>
              <a:rPr lang="en-US" altLang="zh-CN" sz="2400" b="1" dirty="0">
                <a:hlinkClick r:id="rId3"/>
              </a:rPr>
              <a:t>24</a:t>
            </a:r>
            <a:r>
              <a:rPr lang="zh-CN" altLang="en-US" sz="2400" b="1" dirty="0"/>
              <a:t>只剩下雅各一人。</a:t>
            </a:r>
            <a:r>
              <a:rPr lang="zh-CN" altLang="en-US" sz="2400" b="1" dirty="0">
                <a:solidFill>
                  <a:srgbClr val="FF0000"/>
                </a:solidFill>
              </a:rPr>
              <a:t>有一个人来和他摔跤</a:t>
            </a:r>
            <a:r>
              <a:rPr lang="zh-CN" altLang="en-US" sz="2400" b="1" dirty="0"/>
              <a:t>，直到黎明。 </a:t>
            </a:r>
            <a:r>
              <a:rPr lang="en-US" altLang="zh-CN" sz="2400" b="1" dirty="0">
                <a:hlinkClick r:id="rId4"/>
              </a:rPr>
              <a:t>25</a:t>
            </a:r>
            <a:r>
              <a:rPr lang="zh-CN" altLang="en-US" sz="2400" b="1" dirty="0"/>
              <a:t>那人见自己胜不过他，就将他的大腿窝摸了一把，雅各的大腿窝正在摔跤的时候就扭了。 </a:t>
            </a:r>
            <a:r>
              <a:rPr lang="en-US" altLang="zh-CN" sz="2400" b="1" dirty="0">
                <a:hlinkClick r:id="rId5"/>
              </a:rPr>
              <a:t>26</a:t>
            </a:r>
            <a:r>
              <a:rPr lang="zh-CN" altLang="en-US" sz="2400" b="1" dirty="0"/>
              <a:t>那人说：“天黎明了，容我去吧！”雅各说：“你不给我祝福，我就不容你去。” </a:t>
            </a:r>
            <a:r>
              <a:rPr lang="en-US" altLang="zh-CN" sz="2400" b="1" dirty="0">
                <a:hlinkClick r:id="rId6"/>
              </a:rPr>
              <a:t>27</a:t>
            </a:r>
            <a:r>
              <a:rPr lang="zh-CN" altLang="en-US" sz="2400" b="1" dirty="0"/>
              <a:t>那人说：“你名叫什么？”他说：“我名叫雅各。” </a:t>
            </a:r>
            <a:r>
              <a:rPr lang="en-US" altLang="zh-CN" sz="2400" b="1" dirty="0">
                <a:hlinkClick r:id="rId7"/>
              </a:rPr>
              <a:t>28</a:t>
            </a:r>
            <a:r>
              <a:rPr lang="zh-CN" altLang="en-US" sz="2400" b="1" dirty="0"/>
              <a:t>那人说：“你的名不要再叫雅各，要叫以色列；因为你与神与人较力，都得了胜。” </a:t>
            </a:r>
            <a:r>
              <a:rPr lang="en-US" altLang="zh-CN" sz="2400" b="1" dirty="0">
                <a:hlinkClick r:id="rId8"/>
              </a:rPr>
              <a:t>29</a:t>
            </a:r>
            <a:r>
              <a:rPr lang="zh-CN" altLang="en-US" sz="2400" b="1" dirty="0"/>
              <a:t>雅各问他说：“请将你的名告诉我。”那人说：“何必问我的名？”于是在那里给雅各祝福。 </a:t>
            </a:r>
            <a:r>
              <a:rPr lang="en-US" altLang="zh-CN" sz="2400" b="1" dirty="0">
                <a:hlinkClick r:id="rId9"/>
              </a:rPr>
              <a:t>30</a:t>
            </a:r>
            <a:r>
              <a:rPr lang="zh-CN" altLang="en-US" sz="2400" b="1" dirty="0"/>
              <a:t>雅各便给那地方起名叫毗努伊勒（就是“神之面”的意思），意思说：“我面对面见了神，我的性命仍得保全。” </a:t>
            </a:r>
            <a:r>
              <a:rPr lang="en-US" altLang="zh-CN" sz="2400" b="1" dirty="0">
                <a:hlinkClick r:id="rId10"/>
              </a:rPr>
              <a:t>31</a:t>
            </a:r>
            <a:r>
              <a:rPr lang="zh-CN" altLang="en-US" sz="2400" b="1" dirty="0"/>
              <a:t>日头刚出来的时候，雅各经过毗努伊勒，他的大腿就瘸了。</a:t>
            </a:r>
            <a:endParaRPr lang="en-CA" altLang="zh-CN" sz="2400" b="1" dirty="0">
              <a:solidFill>
                <a:srgbClr val="000000"/>
              </a:solidFill>
              <a:effectLst/>
              <a:ea typeface="PMingLiU" panose="02020500000000000000" pitchFamily="18" charset="-120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867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51C5F-6867-DAA5-F7E9-F9958442D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6C67-969E-C1C8-872F-2C3C2D3F5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66130"/>
          </a:xfrm>
        </p:spPr>
        <p:txBody>
          <a:bodyPr/>
          <a:lstStyle/>
          <a:p>
            <a:r>
              <a:rPr lang="en-US" altLang="zh-CN" sz="3200" b="1" dirty="0">
                <a:latin typeface="+mj-ea"/>
              </a:rPr>
              <a:t>【</a:t>
            </a:r>
            <a:r>
              <a:rPr lang="zh-CN" altLang="en-US" sz="3200" b="1" dirty="0">
                <a:latin typeface="+mj-ea"/>
              </a:rPr>
              <a:t>何西阿书</a:t>
            </a:r>
            <a:r>
              <a:rPr lang="en-US" altLang="zh-CN" sz="3200" b="1" dirty="0">
                <a:latin typeface="+mj-ea"/>
              </a:rPr>
              <a:t>】1</a:t>
            </a:r>
            <a:r>
              <a:rPr lang="en-CA" altLang="zh-CN" sz="3200" b="1" dirty="0">
                <a:latin typeface="+mj-ea"/>
              </a:rPr>
              <a:t>2</a:t>
            </a:r>
            <a:r>
              <a:rPr lang="zh-CN" altLang="en-US" sz="3200" b="1" dirty="0">
                <a:latin typeface="+mj-ea"/>
              </a:rPr>
              <a:t>：</a:t>
            </a:r>
            <a:r>
              <a:rPr lang="en-CA" altLang="zh-CN" sz="3200" b="1" dirty="0">
                <a:latin typeface="+mj-ea"/>
              </a:rPr>
              <a:t>3-4a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40D10-7E8C-B221-6E20-3EBD21DE0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003232" cy="504056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zh-CN" altLang="en-US" sz="2800" b="1" dirty="0"/>
              <a:t>他在腹中抓住哥哥的脚跟，壮年的时候与神较力，与天使较力，并且得胜，哭泣恳求。。。</a:t>
            </a:r>
            <a:endParaRPr lang="en-CA" altLang="zh-CN" sz="2800" b="1" dirty="0">
              <a:solidFill>
                <a:srgbClr val="000000"/>
              </a:solidFill>
              <a:effectLst/>
              <a:ea typeface="PMingLiU" panose="02020500000000000000" pitchFamily="18" charset="-120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4762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EBBEA-1839-BCAF-3D94-64430CC01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A6285-6734-7149-4EF4-AC2AE6B6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003232" cy="5544616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zh-CN" altLang="en-US" sz="2400" b="1" dirty="0"/>
              <a:t>不论是天使或是神自己，总是一位足以完全代表神的在人形中向雅各显现。</a:t>
            </a:r>
            <a:endParaRPr lang="en-CA" altLang="zh-CN" sz="2400" b="1" dirty="0"/>
          </a:p>
          <a:p>
            <a:pPr marL="114300" indent="0">
              <a:buNone/>
            </a:pPr>
            <a:endParaRPr lang="en-CA" altLang="zh-CN" sz="2400" b="1" dirty="0">
              <a:solidFill>
                <a:srgbClr val="000000"/>
              </a:solidFill>
              <a:effectLst/>
              <a:ea typeface="PMingLiU" panose="02020500000000000000" pitchFamily="18" charset="-120"/>
              <a:cs typeface="PMingLiU" panose="02020500000000000000" pitchFamily="18" charset="-120"/>
            </a:endParaRPr>
          </a:p>
          <a:p>
            <a:pPr marL="114300" indent="0">
              <a:buNone/>
            </a:pPr>
            <a:r>
              <a:rPr lang="zh-CN" altLang="en-US" sz="2400" b="1" dirty="0"/>
              <a:t>旧约中有几次记载神或神的使者藉人形向人显现，如：创</a:t>
            </a:r>
            <a:r>
              <a:rPr lang="en-CA" sz="2400" b="1" dirty="0"/>
              <a:t> 18:1-15</a:t>
            </a:r>
            <a:r>
              <a:rPr lang="zh-CN" altLang="en-US" sz="2400" b="1" dirty="0"/>
              <a:t>；书</a:t>
            </a:r>
            <a:r>
              <a:rPr lang="en-CA" sz="2400" b="1" dirty="0"/>
              <a:t> 5:13-15</a:t>
            </a:r>
            <a:r>
              <a:rPr lang="zh-CN" altLang="en-US" sz="2400" b="1" dirty="0"/>
              <a:t>；士</a:t>
            </a:r>
            <a:r>
              <a:rPr lang="en-CA" sz="2400" b="1" dirty="0"/>
              <a:t> 13:3 </a:t>
            </a:r>
            <a:r>
              <a:rPr lang="zh-CN" altLang="en-US" sz="2400" b="1" dirty="0"/>
              <a:t>，</a:t>
            </a:r>
            <a:r>
              <a:rPr lang="en-CA" sz="2400" b="1" dirty="0"/>
              <a:t>7</a:t>
            </a:r>
            <a:r>
              <a:rPr lang="zh-CN" altLang="en-US" sz="2400" b="1" dirty="0"/>
              <a:t>，</a:t>
            </a:r>
            <a:r>
              <a:rPr lang="en-CA" sz="2400" b="1" dirty="0"/>
              <a:t>9</a:t>
            </a:r>
            <a:r>
              <a:rPr lang="zh-CN" altLang="en-US" sz="2400" b="1" dirty="0"/>
              <a:t>，</a:t>
            </a:r>
            <a:r>
              <a:rPr lang="en-CA" sz="2400" b="1" dirty="0"/>
              <a:t>18 </a:t>
            </a:r>
            <a:r>
              <a:rPr lang="zh-CN" altLang="en-US" sz="2400" b="1" dirty="0"/>
              <a:t>；但</a:t>
            </a:r>
            <a:r>
              <a:rPr lang="en-CA" sz="2400" b="1" dirty="0"/>
              <a:t> 3:25 </a:t>
            </a:r>
            <a:r>
              <a:rPr lang="zh-CN" altLang="en-US" sz="2400" b="1" dirty="0"/>
              <a:t>。一般解经家都同意这些地方的「人」， 「耶和华」，「使者」，「神人」，「元帅」，「神子」，实际上就是主耶稣在旧 约时代，暂时取了人的形状向人显现。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>
                <a:solidFill>
                  <a:srgbClr val="000000"/>
                </a:solidFill>
                <a:ea typeface="PMingLiU" panose="02020500000000000000" pitchFamily="18" charset="-120"/>
                <a:cs typeface="PMingLiU" panose="02020500000000000000" pitchFamily="18" charset="-120"/>
              </a:rPr>
              <a:t>						</a:t>
            </a:r>
            <a:r>
              <a:rPr lang="zh-CN" altLang="en-US" sz="2400" b="1" dirty="0">
                <a:solidFill>
                  <a:srgbClr val="000000"/>
                </a:solidFill>
                <a:ea typeface="PMingLiU" panose="02020500000000000000" pitchFamily="18" charset="-120"/>
                <a:cs typeface="PMingLiU" panose="02020500000000000000" pitchFamily="18" charset="-120"/>
              </a:rPr>
              <a:t>（陈终道牧师）</a:t>
            </a:r>
            <a:endParaRPr lang="en-CA" altLang="zh-CN" sz="2400" b="1" dirty="0">
              <a:solidFill>
                <a:srgbClr val="000000"/>
              </a:solidFill>
              <a:effectLst/>
              <a:ea typeface="PMingLiU" panose="02020500000000000000" pitchFamily="18" charset="-120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953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A2FE1-8A88-42DA-BF2A-4F990F93D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CA6BA-F6E3-2944-A7D3-ED1C7C04F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66130"/>
          </a:xfrm>
        </p:spPr>
        <p:txBody>
          <a:bodyPr/>
          <a:lstStyle/>
          <a:p>
            <a:r>
              <a:rPr lang="en-US" altLang="zh-CN" sz="3200" b="1" dirty="0">
                <a:latin typeface="+mj-ea"/>
              </a:rPr>
              <a:t>【</a:t>
            </a:r>
            <a:r>
              <a:rPr lang="zh-CN" altLang="en-US" sz="3200" b="1" dirty="0">
                <a:latin typeface="+mj-ea"/>
              </a:rPr>
              <a:t>创世记</a:t>
            </a:r>
            <a:r>
              <a:rPr lang="en-US" altLang="zh-CN" sz="3200" b="1" dirty="0">
                <a:latin typeface="+mj-ea"/>
              </a:rPr>
              <a:t>】25</a:t>
            </a:r>
            <a:r>
              <a:rPr lang="zh-CN" altLang="en-US" sz="3200" b="1" dirty="0">
                <a:latin typeface="+mj-ea"/>
              </a:rPr>
              <a:t>：</a:t>
            </a:r>
            <a:r>
              <a:rPr lang="en-CA" altLang="zh-CN" sz="3200" b="1" dirty="0">
                <a:latin typeface="+mj-ea"/>
              </a:rPr>
              <a:t>23-26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74473-5CF0-3C9D-9D9E-497468A4E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003232" cy="504056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zh-CN" altLang="en-US" sz="2400" b="1" dirty="0"/>
              <a:t>耶和华对她说：</a:t>
            </a:r>
            <a:r>
              <a:rPr lang="en-CA" sz="2400" b="1" dirty="0"/>
              <a:t>“</a:t>
            </a:r>
            <a:r>
              <a:rPr lang="zh-CN" altLang="en-US" sz="2400" b="1" dirty="0"/>
              <a:t>两国在你腹内；两族要从你身上出来。这族必强于那族；将来大的要服侍小的。</a:t>
            </a:r>
            <a:r>
              <a:rPr lang="en-CA" sz="2400" b="1" dirty="0"/>
              <a:t>” </a:t>
            </a:r>
            <a:r>
              <a:rPr lang="zh-CN" altLang="en-US" sz="2400" b="1" dirty="0"/>
              <a:t>生产的日子到了，腹中果然是双子。先产的身体发红，浑身有毛，如同皮衣，他们就给他起名叫以扫（</a:t>
            </a:r>
            <a:r>
              <a:rPr lang="en-CA" sz="2400" b="1" dirty="0"/>
              <a:t>“</a:t>
            </a:r>
            <a:r>
              <a:rPr lang="zh-CN" altLang="en-US" sz="2400" b="1" dirty="0"/>
              <a:t>以扫</a:t>
            </a:r>
            <a:r>
              <a:rPr lang="en-CA" sz="2400" b="1" dirty="0"/>
              <a:t>”</a:t>
            </a:r>
            <a:r>
              <a:rPr lang="zh-CN" altLang="en-US" sz="2400" b="1" dirty="0"/>
              <a:t>就是</a:t>
            </a:r>
            <a:r>
              <a:rPr lang="en-CA" sz="2400" b="1" dirty="0"/>
              <a:t>“</a:t>
            </a:r>
            <a:r>
              <a:rPr lang="zh-CN" altLang="en-US" sz="2400" b="1" dirty="0"/>
              <a:t>有毛</a:t>
            </a:r>
            <a:r>
              <a:rPr lang="en-CA" sz="2400" b="1" dirty="0"/>
              <a:t>”</a:t>
            </a:r>
            <a:r>
              <a:rPr lang="zh-CN" altLang="en-US" sz="2400" b="1" dirty="0"/>
              <a:t>的意思）。随后又生了以扫的兄弟，手抓住以扫的脚跟，因此给他起名叫雅各（</a:t>
            </a:r>
            <a:r>
              <a:rPr lang="en-CA" sz="2400" b="1" dirty="0"/>
              <a:t>“</a:t>
            </a:r>
            <a:r>
              <a:rPr lang="zh-CN" altLang="en-US" sz="2400" b="1" dirty="0"/>
              <a:t>雅各</a:t>
            </a:r>
            <a:r>
              <a:rPr lang="en-CA" sz="2400" b="1" dirty="0"/>
              <a:t>”</a:t>
            </a:r>
            <a:r>
              <a:rPr lang="zh-CN" altLang="en-US" sz="2400" b="1" dirty="0"/>
              <a:t>就是</a:t>
            </a:r>
            <a:r>
              <a:rPr lang="en-CA" sz="2400" b="1" dirty="0"/>
              <a:t>“</a:t>
            </a:r>
            <a:r>
              <a:rPr lang="zh-CN" altLang="en-US" sz="2400" b="1" dirty="0"/>
              <a:t>抓住</a:t>
            </a:r>
            <a:r>
              <a:rPr lang="en-CA" sz="2400" b="1" dirty="0"/>
              <a:t>”</a:t>
            </a:r>
            <a:r>
              <a:rPr lang="zh-CN" altLang="en-US" sz="2400" b="1" dirty="0"/>
              <a:t>的意思）。利百加生下两个儿子的时候，以撒年正六十岁。</a:t>
            </a:r>
            <a:endParaRPr lang="en-CA" altLang="zh-CN" sz="2400" b="1" dirty="0">
              <a:solidFill>
                <a:srgbClr val="000000"/>
              </a:solidFill>
              <a:effectLst/>
              <a:ea typeface="PMingLiU" panose="02020500000000000000" pitchFamily="18" charset="-120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67005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30C31-8AE3-9CF1-2491-952CFB574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6E04F-D1F2-1931-7446-F7A14E58A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003232" cy="504056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zh-CN" altLang="en-US" sz="2400" b="1" dirty="0"/>
              <a:t>“。。。我也与你同在。你无论往哪里去，我必保佑你，领你归回这地，总不离弃你，直到我成全了向你所应许的。”（创</a:t>
            </a:r>
            <a:r>
              <a:rPr lang="en-CA" sz="2400" b="1" dirty="0"/>
              <a:t>28</a:t>
            </a:r>
            <a:r>
              <a:rPr lang="zh-CN" altLang="en-US" sz="2400" b="1" dirty="0"/>
              <a:t>：</a:t>
            </a:r>
            <a:r>
              <a:rPr lang="en-CA" sz="2400" b="1" dirty="0"/>
              <a:t>15</a:t>
            </a:r>
            <a:r>
              <a:rPr lang="zh-CN" altLang="en-US" sz="2400" b="1" dirty="0"/>
              <a:t>）</a:t>
            </a:r>
            <a:endParaRPr lang="en-CA" altLang="zh-CN" sz="2400" b="1" dirty="0"/>
          </a:p>
          <a:p>
            <a:pPr marL="114300" indent="0">
              <a:buNone/>
            </a:pPr>
            <a:endParaRPr lang="en-CA" altLang="zh-CN" sz="2400" b="1" dirty="0"/>
          </a:p>
          <a:p>
            <a:pPr marL="114300" indent="0">
              <a:buNone/>
            </a:pPr>
            <a:r>
              <a:rPr lang="zh-CN" altLang="en-US" sz="2400" b="1" dirty="0"/>
              <a:t>“。。。我白日受尽干热，黑夜受尽寒霜，不得合眼睡着，我常是这样。我这二十年在你家里，为你的两个女儿服侍你十四年，为你的羊群服侍你六年，你又十次改了我的工价。若不是我父亲以撒所敬畏的神，就是亚伯拉罕的神与我同在，你如今必定打发我空手而去。神看见我的苦情和我的劳碌，就在昨夜责备你”。 （创</a:t>
            </a:r>
            <a:r>
              <a:rPr lang="en-CA" sz="2400" b="1" dirty="0"/>
              <a:t>31</a:t>
            </a:r>
            <a:r>
              <a:rPr lang="zh-CN" altLang="en-US" sz="2400" b="1" dirty="0"/>
              <a:t>：</a:t>
            </a:r>
            <a:r>
              <a:rPr lang="en-CA" sz="2400" b="1" dirty="0"/>
              <a:t>40-42</a:t>
            </a:r>
            <a:r>
              <a:rPr lang="zh-CN" altLang="en-US" sz="2400" b="1" dirty="0"/>
              <a:t>）</a:t>
            </a:r>
            <a:endParaRPr lang="en-CA" altLang="zh-CN" sz="2400" b="1" dirty="0">
              <a:solidFill>
                <a:srgbClr val="000000"/>
              </a:solidFill>
              <a:effectLst/>
              <a:ea typeface="PMingLiU" panose="02020500000000000000" pitchFamily="18" charset="-120"/>
              <a:cs typeface="PMingLiU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5605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6DAF7-653D-7CA4-5A4F-6A4D37A6B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E248F-6860-F40C-E153-6E89BE760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003232" cy="504056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zh-CN" altLang="en-US" sz="2400" b="1" dirty="0"/>
              <a:t>雅各就甚惧怕，而且愁烦，便把那与他同在的人口和羊群、牛群、骆驼分作两队，说：</a:t>
            </a:r>
            <a:r>
              <a:rPr lang="en-CA" sz="2400" b="1" dirty="0"/>
              <a:t>“</a:t>
            </a:r>
            <a:r>
              <a:rPr lang="zh-CN" altLang="en-US" sz="2400" b="1" dirty="0"/>
              <a:t>以扫若来击杀这一队，剩下的那一队还可以逃避。</a:t>
            </a:r>
            <a:r>
              <a:rPr lang="en-CA" sz="2400" b="1" dirty="0"/>
              <a:t>” </a:t>
            </a:r>
          </a:p>
          <a:p>
            <a:pPr marL="114300" indent="0">
              <a:buNone/>
            </a:pPr>
            <a:r>
              <a:rPr lang="zh-CN" altLang="en-US" sz="2400" b="1" dirty="0"/>
              <a:t>雅各说：</a:t>
            </a:r>
            <a:r>
              <a:rPr lang="en-CA" sz="2400" b="1" dirty="0"/>
              <a:t>“</a:t>
            </a:r>
            <a:r>
              <a:rPr lang="zh-CN" altLang="en-US" sz="2400" b="1" dirty="0"/>
              <a:t>耶和华我祖亚伯拉罕的神，我父亲以撒的神啊，你曾对我说：</a:t>
            </a:r>
            <a:r>
              <a:rPr lang="en-CA" sz="2400" b="1" dirty="0"/>
              <a:t>‘</a:t>
            </a:r>
            <a:r>
              <a:rPr lang="zh-CN" altLang="en-US" sz="2400" b="1" dirty="0"/>
              <a:t>回你本地本族去，我要厚待你。</a:t>
            </a:r>
            <a:r>
              <a:rPr lang="en-CA" sz="2400" b="1" dirty="0"/>
              <a:t>’</a:t>
            </a:r>
            <a:r>
              <a:rPr lang="zh-CN" altLang="en-US" sz="2400" b="1" dirty="0"/>
              <a:t>你向仆人所施的一切慈爱和诚实，我一点也不配得；我先前只拿着我的杖过这约旦河，如今我却成了两队了。求你救我脱离我哥哥以扫的手；因为我怕他来杀我，连妻子带儿女一同杀了。你曾说：</a:t>
            </a:r>
            <a:r>
              <a:rPr lang="en-CA" sz="2400" b="1" dirty="0"/>
              <a:t>‘</a:t>
            </a:r>
            <a:r>
              <a:rPr lang="zh-CN" altLang="en-US" sz="2400" b="1" dirty="0"/>
              <a:t>我必定厚待你，使你的后裔如同海边的沙，多得不可胜数。</a:t>
            </a:r>
            <a:r>
              <a:rPr lang="en-CA" sz="2400" b="1" dirty="0"/>
              <a:t>’” </a:t>
            </a:r>
          </a:p>
          <a:p>
            <a:pPr marL="114300" indent="0">
              <a:buNone/>
            </a:pPr>
            <a:r>
              <a:rPr lang="zh-CN" altLang="en-US" sz="2400" b="1" dirty="0"/>
              <a:t>当夜，雅各在那里住宿，就从他所有的物中拿礼物要送给他哥哥以扫。（创</a:t>
            </a:r>
            <a:r>
              <a:rPr lang="en-CA" sz="2400" b="1" dirty="0"/>
              <a:t>32</a:t>
            </a:r>
            <a:r>
              <a:rPr lang="zh-CN" altLang="en-US" sz="2400" b="1" dirty="0"/>
              <a:t>：</a:t>
            </a:r>
            <a:r>
              <a:rPr lang="en-CA" sz="2400" b="1" dirty="0"/>
              <a:t>7-13</a:t>
            </a:r>
            <a:r>
              <a:rPr lang="zh-CN" altLang="en-US" sz="2400" b="1" dirty="0"/>
              <a:t>）</a:t>
            </a:r>
            <a:endParaRPr lang="en-CA" sz="2400" b="1" dirty="0"/>
          </a:p>
          <a:p>
            <a:pPr marL="114300" indent="0">
              <a:buNone/>
            </a:pP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2493705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169B3-2E45-7DE9-55AB-9EC65B3BF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87235-B5E9-C1F2-BC44-A605DE2B2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4"/>
            <a:ext cx="8003232" cy="504056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zh-CN" altLang="en-US" sz="2400" b="1" dirty="0"/>
              <a:t>平安诗集</a:t>
            </a:r>
            <a:r>
              <a:rPr lang="en-CA" sz="2400" b="1" dirty="0"/>
              <a:t>334</a:t>
            </a:r>
            <a:r>
              <a:rPr lang="zh-CN" altLang="en-US" sz="2400" b="1" dirty="0"/>
              <a:t>首的副歌说，</a:t>
            </a:r>
            <a:endParaRPr lang="en-CA" altLang="zh-CN" sz="2400" b="1" dirty="0"/>
          </a:p>
          <a:p>
            <a:pPr marL="114300" indent="0">
              <a:buNone/>
            </a:pPr>
            <a:endParaRPr lang="en-CA" altLang="zh-CN" sz="2400" b="1" dirty="0"/>
          </a:p>
          <a:p>
            <a:pPr marL="114300" indent="0">
              <a:buNone/>
            </a:pPr>
            <a:r>
              <a:rPr lang="zh-CN" altLang="en-US" sz="2400" b="1" dirty="0"/>
              <a:t>“亲爱主，只求你手一摸，心灵就得苏醒，沉静已久的生命断弦，再次发出美妙声”。</a:t>
            </a:r>
            <a:endParaRPr lang="en-CA" sz="2400" b="1" dirty="0"/>
          </a:p>
          <a:p>
            <a:pPr marL="114300" indent="0">
              <a:buNone/>
            </a:pPr>
            <a:endParaRPr lang="en-CA" sz="2400" b="1" dirty="0"/>
          </a:p>
          <a:p>
            <a:pPr marL="114300" indent="0">
              <a:buNone/>
            </a:pP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2307829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BC933-D951-10D4-A89F-67DE5E9B5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C6E1A-A3AE-2AA2-034D-EDF73E3906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003232" cy="5544616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zh-CN" altLang="en-US" sz="2400" b="1" dirty="0"/>
              <a:t>有人这样对神说：“只要我真实地拥有你，便从我的生命中取去任何东西吧”，如果你认为说这话的人是疯狂的，那么，你知不知道这证明了什么？这证明你自己并未经历过神的确实。我不希望这听来有任何方面令人反感。</a:t>
            </a:r>
            <a:endParaRPr lang="en-CA" sz="2400" b="1" dirty="0"/>
          </a:p>
          <a:p>
            <a:pPr marL="114300" indent="0">
              <a:buNone/>
            </a:pPr>
            <a:r>
              <a:rPr lang="en-CA" sz="2400" b="1" dirty="0"/>
              <a:t> </a:t>
            </a:r>
          </a:p>
          <a:p>
            <a:pPr marL="114300" indent="0">
              <a:buNone/>
            </a:pPr>
            <a:r>
              <a:rPr lang="zh-CN" altLang="en-US" sz="2400" b="1" dirty="0"/>
              <a:t>如果你说：“那简直是疯了，祈求患上癌病，并对神说：‘只是为了让我能够拥有你’，或是说‘唯一重要的是拥有你。无论我怎样也不要紧</a:t>
            </a:r>
            <a:r>
              <a:rPr lang="en-CA" sz="2400" b="1" dirty="0"/>
              <a:t>.....</a:t>
            </a:r>
            <a:r>
              <a:rPr lang="zh-CN" altLang="en-US" sz="2400" b="1"/>
              <a:t>’那</a:t>
            </a:r>
            <a:r>
              <a:rPr lang="zh-CN" altLang="en-US" sz="2400" b="1" dirty="0"/>
              <a:t>简直是疯狂</a:t>
            </a:r>
            <a:r>
              <a:rPr lang="zh-CN" altLang="en-US" sz="2400" b="1"/>
              <a:t>的。”这</a:t>
            </a:r>
            <a:r>
              <a:rPr lang="zh-CN" altLang="en-US" sz="2400" b="1" dirty="0"/>
              <a:t>表示你从来没有尝过真实地拥有神是怎么</a:t>
            </a:r>
            <a:r>
              <a:rPr lang="zh-CN" altLang="en-US" sz="2400" b="1"/>
              <a:t>样的。</a:t>
            </a:r>
            <a:endParaRPr lang="en-CA" sz="2400" b="1" dirty="0"/>
          </a:p>
          <a:p>
            <a:pPr marL="114300" indent="0">
              <a:buNone/>
            </a:pPr>
            <a:r>
              <a:rPr lang="en-CA" sz="2400" b="1" dirty="0"/>
              <a:t> </a:t>
            </a:r>
          </a:p>
          <a:p>
            <a:pPr marL="114300" indent="0">
              <a:buNone/>
            </a:pPr>
            <a:r>
              <a:rPr lang="zh-CN" altLang="en-US" sz="2400" b="1" dirty="0"/>
              <a:t>因为任何尝过这滋味的人，都知道为了得着这滋味，无论失去什么东西都是值得的；如果我将要失去这滋味，便没有什么东西值得保留下去了。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sz="2400" b="1" dirty="0"/>
              <a:t>						</a:t>
            </a:r>
            <a:r>
              <a:rPr lang="zh-CN" altLang="en-US" sz="2400" dirty="0"/>
              <a:t>（提姆凯勒）</a:t>
            </a:r>
            <a:endParaRPr lang="en-CA" sz="2400" dirty="0"/>
          </a:p>
          <a:p>
            <a:pPr marL="114300" indent="0">
              <a:buNone/>
            </a:pPr>
            <a:endParaRPr lang="en-CA" sz="2400" b="1" dirty="0"/>
          </a:p>
          <a:p>
            <a:pPr marL="114300" indent="0">
              <a:buNone/>
            </a:pP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3750415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138</TotalTime>
  <Words>1642</Words>
  <Application>Microsoft Office PowerPoint</Application>
  <PresentationFormat>On-screen Show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PMingLiU</vt:lpstr>
      <vt:lpstr>Arial</vt:lpstr>
      <vt:lpstr>Calibri</vt:lpstr>
      <vt:lpstr>Cambria</vt:lpstr>
      <vt:lpstr>Adjacency</vt:lpstr>
      <vt:lpstr>           失去与得着 【创世记】32：22-31</vt:lpstr>
      <vt:lpstr>【创世记】32：22-31</vt:lpstr>
      <vt:lpstr>【何西阿书】12：3-4a</vt:lpstr>
      <vt:lpstr>PowerPoint Presentation</vt:lpstr>
      <vt:lpstr>【创世记】25：23-26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Connie</dc:creator>
  <cp:lastModifiedBy>Connie Pan</cp:lastModifiedBy>
  <cp:revision>13</cp:revision>
  <dcterms:created xsi:type="dcterms:W3CDTF">2016-05-03T00:28:47Z</dcterms:created>
  <dcterms:modified xsi:type="dcterms:W3CDTF">2026-02-01T14:01:54Z</dcterms:modified>
</cp:coreProperties>
</file>