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78C784-6B49-48AA-85EC-93D534151ED3}" v="1" dt="2026-01-24T07:05:07.3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6" y="2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dong Wang" userId="2991965c361e9862" providerId="LiveId" clId="{12694547-1CCF-4EDD-A11E-DEB7A676069D}"/>
    <pc:docChg chg="undo custSel delSld modSld">
      <pc:chgData name="Shidong Wang" userId="2991965c361e9862" providerId="LiveId" clId="{12694547-1CCF-4EDD-A11E-DEB7A676069D}" dt="2026-01-24T07:05:46.678" v="76" actId="255"/>
      <pc:docMkLst>
        <pc:docMk/>
      </pc:docMkLst>
      <pc:sldChg chg="modSp mod">
        <pc:chgData name="Shidong Wang" userId="2991965c361e9862" providerId="LiveId" clId="{12694547-1CCF-4EDD-A11E-DEB7A676069D}" dt="2026-01-24T07:04:44.830" v="38" actId="20577"/>
        <pc:sldMkLst>
          <pc:docMk/>
          <pc:sldMk cId="992369094" sldId="256"/>
        </pc:sldMkLst>
        <pc:spChg chg="mod">
          <ac:chgData name="Shidong Wang" userId="2991965c361e9862" providerId="LiveId" clId="{12694547-1CCF-4EDD-A11E-DEB7A676069D}" dt="2026-01-24T07:04:44.830" v="38" actId="20577"/>
          <ac:spMkLst>
            <pc:docMk/>
            <pc:sldMk cId="992369094" sldId="256"/>
            <ac:spMk id="2" creationId="{0F48EA58-36B0-41E7-8AA4-7CA09DB1A43C}"/>
          </ac:spMkLst>
        </pc:spChg>
        <pc:spChg chg="mod">
          <ac:chgData name="Shidong Wang" userId="2991965c361e9862" providerId="LiveId" clId="{12694547-1CCF-4EDD-A11E-DEB7A676069D}" dt="2026-01-24T07:04:33.952" v="6" actId="20577"/>
          <ac:spMkLst>
            <pc:docMk/>
            <pc:sldMk cId="992369094" sldId="256"/>
            <ac:spMk id="3" creationId="{8C1D0B98-05F0-4266-9616-72710EC1A6B1}"/>
          </ac:spMkLst>
        </pc:spChg>
      </pc:sldChg>
      <pc:sldChg chg="modSp mod">
        <pc:chgData name="Shidong Wang" userId="2991965c361e9862" providerId="LiveId" clId="{12694547-1CCF-4EDD-A11E-DEB7A676069D}" dt="2026-01-24T07:05:46.678" v="76" actId="255"/>
        <pc:sldMkLst>
          <pc:docMk/>
          <pc:sldMk cId="2505881813" sldId="257"/>
        </pc:sldMkLst>
        <pc:spChg chg="mod">
          <ac:chgData name="Shidong Wang" userId="2991965c361e9862" providerId="LiveId" clId="{12694547-1CCF-4EDD-A11E-DEB7A676069D}" dt="2026-01-24T07:05:46.678" v="76" actId="255"/>
          <ac:spMkLst>
            <pc:docMk/>
            <pc:sldMk cId="2505881813" sldId="257"/>
            <ac:spMk id="5" creationId="{F8672842-D308-46E1-B80D-187AFF565E7B}"/>
          </ac:spMkLst>
        </pc:spChg>
      </pc:sldChg>
      <pc:sldChg chg="del">
        <pc:chgData name="Shidong Wang" userId="2991965c361e9862" providerId="LiveId" clId="{12694547-1CCF-4EDD-A11E-DEB7A676069D}" dt="2026-01-24T07:04:50.455" v="39" actId="2696"/>
        <pc:sldMkLst>
          <pc:docMk/>
          <pc:sldMk cId="2186561796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8016D-C4C2-4495-B7B5-89F0AFA82C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4D0F8B-03DE-4BF6-84C4-565FE34B25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1ED25-4CCA-44CE-816F-CBD4DDB5C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4E33-C3D9-42F9-9DDE-9BB4524A6034}" type="datetimeFigureOut">
              <a:rPr lang="en-CA" smtClean="0"/>
              <a:t>2026-01-23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FB94A-25CE-41DA-A586-FFD1D72E3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C2E0A-D11D-4086-8597-8E4C4285D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5E12D-3097-4600-BE32-7B08751FC65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5156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A7042-13E3-4937-9BFB-2101F37D9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B10B33-7F4C-42BB-955A-77545232BD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EF0097-2C98-4C7A-866B-3FF6FB4BD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4E33-C3D9-42F9-9DDE-9BB4524A6034}" type="datetimeFigureOut">
              <a:rPr lang="en-CA" smtClean="0"/>
              <a:t>2026-01-23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172C8-1683-4076-9102-B673B4E6F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7E974-482D-4527-84F1-832390378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5E12D-3097-4600-BE32-7B08751FC65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405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F3076D-86F2-4C60-B2EE-E9F7E2C3A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942383-69EA-4267-A9F2-97E2267357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F07CC1-0E7B-45B4-81BF-72BC9EAAC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4E33-C3D9-42F9-9DDE-9BB4524A6034}" type="datetimeFigureOut">
              <a:rPr lang="en-CA" smtClean="0"/>
              <a:t>2026-01-23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7CA26-EE35-410D-ABF7-DCD0B111F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F5653-0677-4086-81C8-2FA3C3E51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5E12D-3097-4600-BE32-7B08751FC65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4697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578CF-DB7F-4DC9-A9BB-6631E0576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EFBF8-A9C5-42F7-AE04-299B32EA9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5CAAB-6769-44EE-AE67-BDA585998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4E33-C3D9-42F9-9DDE-9BB4524A6034}" type="datetimeFigureOut">
              <a:rPr lang="en-CA" smtClean="0"/>
              <a:t>2026-01-23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0E0D4-7B05-46AA-B1DB-7243077FD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D96A3-DCC2-4B87-8065-3DA161243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5E12D-3097-4600-BE32-7B08751FC65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861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947C5-4212-4B0C-87C9-261B14E3B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185C0-BC71-4430-A9D8-46D1E7ED8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78D43C-FF4E-437D-8757-4F3A7653D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4E33-C3D9-42F9-9DDE-9BB4524A6034}" type="datetimeFigureOut">
              <a:rPr lang="en-CA" smtClean="0"/>
              <a:t>2026-01-23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647668-3A76-492A-87B7-F5C97CD3D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55E0A-B3C2-4DD1-A895-22649A2F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5E12D-3097-4600-BE32-7B08751FC65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179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2993E-4A90-4245-89BF-DB371E090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1EC0C-735D-43DA-8B4C-6F2B46C5A8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C850-5F4D-450F-997D-ACCDE13861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6F1428-81D1-4E97-8D58-2A8169779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4E33-C3D9-42F9-9DDE-9BB4524A6034}" type="datetimeFigureOut">
              <a:rPr lang="en-CA" smtClean="0"/>
              <a:t>2026-01-23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6AC922-6C9C-4588-88B0-CC93322E7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CAF28-2C28-4439-B39E-C4E715EF2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5E12D-3097-4600-BE32-7B08751FC65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18386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89EDF-C0F5-44D1-BC11-70EA8AC0C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E6DD5F-282A-4E20-A0F5-C278D8536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AA8F55-8645-4E0F-AA38-7819310E4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151121-B87D-4DA7-9D20-D492DE0FFA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95ACE9-A075-4269-8CD5-F0545F9DA4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5FAB7E-7FB8-4A8F-A1F1-D851FFE0B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4E33-C3D9-42F9-9DDE-9BB4524A6034}" type="datetimeFigureOut">
              <a:rPr lang="en-CA" smtClean="0"/>
              <a:t>2026-01-23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BF1921-9C86-445B-8618-27C72E695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885666-05F0-414C-8B95-00B246F5D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5E12D-3097-4600-BE32-7B08751FC65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5950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69399-1541-4174-996E-F26D007ED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245919-9CDC-45B8-86D3-C9F4D1655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4E33-C3D9-42F9-9DDE-9BB4524A6034}" type="datetimeFigureOut">
              <a:rPr lang="en-CA" smtClean="0"/>
              <a:t>2026-01-23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FF02D7-9508-46FC-A8B4-DF1F4228D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6D9CD9-ED80-4407-92D3-D96EC98E6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5E12D-3097-4600-BE32-7B08751FC65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6589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C3076-63AF-436C-AF6A-9AE533029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4E33-C3D9-42F9-9DDE-9BB4524A6034}" type="datetimeFigureOut">
              <a:rPr lang="en-CA" smtClean="0"/>
              <a:t>2026-01-23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02D7E2-9EC5-472F-A2C4-450051EF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42D74F-0BB2-49CA-BB00-E069BAD14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5E12D-3097-4600-BE32-7B08751FC65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454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7CD44-5A60-431D-8CCC-CBC6BF6A7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A7BF3-4494-4A77-BE45-277F67A59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01C80A-39CA-4D97-95A8-053DDD00B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EFB8FD-D2CA-4C30-8AEC-0D4ECEA2B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4E33-C3D9-42F9-9DDE-9BB4524A6034}" type="datetimeFigureOut">
              <a:rPr lang="en-CA" smtClean="0"/>
              <a:t>2026-01-23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223A6-02C8-4BAA-8333-5EF3622F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7CED3-69A9-489E-AE05-B95EE86F8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5E12D-3097-4600-BE32-7B08751FC65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38910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42BE9-0130-4F82-B3AC-EE8E7306B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44FCD4-CC2C-4A30-B907-A23AD3190D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51EFE7-C4EB-4796-892F-2B1236A68C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B57AEE-9A74-4F89-A76C-8CD50BC1B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4E33-C3D9-42F9-9DDE-9BB4524A6034}" type="datetimeFigureOut">
              <a:rPr lang="en-CA" smtClean="0"/>
              <a:t>2026-01-23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2B8A0C-0D46-430A-9A32-C294C955D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660F7A-DDD0-4C7C-92AC-A3D50B41C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5E12D-3097-4600-BE32-7B08751FC65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9981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5FD7E9-6E5F-4785-B66C-4CC3CA67D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642167-737F-48C7-B63A-E3517B679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39B4B-9C02-49CF-BB74-47F0A5EEAD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74E33-C3D9-42F9-9DDE-9BB4524A6034}" type="datetimeFigureOut">
              <a:rPr lang="en-CA" smtClean="0"/>
              <a:t>2026-01-23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BEA26-C82A-4C7C-9054-E82B7C940D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1691F-AF70-4E23-A674-D8A28127E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5E12D-3097-4600-BE32-7B08751FC65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40383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8EA58-36B0-41E7-8AA4-7CA09DB1A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6695" y="1122363"/>
            <a:ext cx="9978189" cy="2387600"/>
          </a:xfrm>
        </p:spPr>
        <p:txBody>
          <a:bodyPr>
            <a:normAutofit/>
          </a:bodyPr>
          <a:lstStyle/>
          <a:p>
            <a:r>
              <a:rPr lang="zh-CN" altLang="en-US" sz="72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要得不能坏的冠冕</a:t>
            </a:r>
            <a:endParaRPr lang="en-CA" sz="72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1D0B98-05F0-4266-9616-72710EC1A6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哥林多前书</a:t>
            </a:r>
            <a:r>
              <a:rPr lang="en-US" altLang="zh-CN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9</a:t>
            </a:r>
            <a:r>
              <a:rPr lang="zh-CN" altLang="en-US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：</a:t>
            </a:r>
            <a:r>
              <a:rPr lang="en-US" altLang="zh-CN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24-27</a:t>
            </a:r>
            <a:endParaRPr lang="en-CA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92369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8672842-D308-46E1-B80D-187AFF565E7B}"/>
              </a:ext>
            </a:extLst>
          </p:cNvPr>
          <p:cNvSpPr txBox="1"/>
          <p:nvPr/>
        </p:nvSpPr>
        <p:spPr>
          <a:xfrm>
            <a:off x="0" y="0"/>
            <a:ext cx="12191999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52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24 </a:t>
            </a:r>
            <a:r>
              <a:rPr lang="zh-CN" altLang="en-US" sz="52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岂不知在场上赛跑的都跑，但得奖赏的只有一人？你们也当这样跑，好叫你们得着奖赏。</a:t>
            </a:r>
            <a:r>
              <a:rPr lang="en-US" altLang="zh-CN" sz="52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25 </a:t>
            </a:r>
            <a:r>
              <a:rPr lang="zh-CN" altLang="en-US" sz="52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凡较力争胜的，诸事都有节制，他们不过是要得能坏的冠冕；我们却是要得不能坏的冠冕。</a:t>
            </a:r>
            <a:r>
              <a:rPr lang="en-US" altLang="zh-CN" sz="52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26 </a:t>
            </a:r>
            <a:r>
              <a:rPr lang="zh-CN" altLang="en-US" sz="52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所以，我奔跑，不像无定向的；我斗拳，不像打空气的。</a:t>
            </a:r>
            <a:r>
              <a:rPr lang="en-US" altLang="zh-CN" sz="52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27 </a:t>
            </a:r>
            <a:r>
              <a:rPr lang="zh-CN" altLang="en-US" sz="52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我是攻克己身，叫身服我，恐怕我传福音给别人，自己反被弃绝了。</a:t>
            </a:r>
            <a:endParaRPr lang="en-CA" sz="5200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5881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118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PMingLiU</vt:lpstr>
      <vt:lpstr>Arial</vt:lpstr>
      <vt:lpstr>Calibri</vt:lpstr>
      <vt:lpstr>Calibri Light</vt:lpstr>
      <vt:lpstr>Office Theme</vt:lpstr>
      <vt:lpstr>要得不能坏的冠冕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重新得力</dc:title>
  <dc:creator>Shidong Wang</dc:creator>
  <cp:lastModifiedBy>Shidong Wang</cp:lastModifiedBy>
  <cp:revision>3</cp:revision>
  <dcterms:created xsi:type="dcterms:W3CDTF">2021-12-30T19:43:12Z</dcterms:created>
  <dcterms:modified xsi:type="dcterms:W3CDTF">2026-01-24T07:05:51Z</dcterms:modified>
</cp:coreProperties>
</file>