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"/>
  </p:notesMasterIdLst>
  <p:sldIdLst>
    <p:sldId id="275" r:id="rId2"/>
    <p:sldId id="281" r:id="rId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34" d="100"/>
          <a:sy n="34" d="100"/>
        </p:scale>
        <p:origin x="3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A2C4418-7402-4CA9-8E4D-F0C7C2DB02F4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36BC169-2D48-4D1E-8C92-246EC2DC3C6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60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189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7083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995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2643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3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2781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4196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278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270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367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43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AE58AA6-B990-43F5-A6BE-009E97269DA1}" type="datetimeFigureOut">
              <a:rPr lang="en-US" smtClean="0"/>
              <a:pPr/>
              <a:t>3/10/2024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1D28C3F-5932-4C7C-9803-AEB17D5BF606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08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d.bible/bible/verse/jhn.8.1.cunp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200400"/>
            <a:ext cx="7406640" cy="11430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rgbClr val="C00000"/>
                </a:solidFill>
              </a:rPr>
              <a:t>進到得救的地步</a:t>
            </a:r>
            <a:endParaRPr lang="en-CA" sz="5400" b="1" dirty="0">
              <a:solidFill>
                <a:srgbClr val="C00000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010400" y="5334000"/>
            <a:ext cx="19050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800" dirty="0">
                <a:solidFill>
                  <a:srgbClr val="00B0F0"/>
                </a:solidFill>
              </a:rPr>
              <a:t>2024-03-10</a:t>
            </a:r>
            <a:endParaRPr lang="en-CA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152400"/>
            <a:ext cx="8610600" cy="5791200"/>
          </a:xfrm>
        </p:spPr>
        <p:txBody>
          <a:bodyPr>
            <a:normAutofit/>
          </a:bodyPr>
          <a:lstStyle/>
          <a:p>
            <a:pPr fontAlgn="t"/>
            <a:r>
              <a:rPr lang="zh-CN" altLang="en-US" sz="3600" dirty="0">
                <a:hlinkClick r:id="rId2"/>
              </a:rPr>
              <a:t>彼得前書</a:t>
            </a:r>
            <a:r>
              <a:rPr lang="en-US" altLang="zh-CN" sz="3600" dirty="0">
                <a:hlinkClick r:id="rId2"/>
              </a:rPr>
              <a:t>2</a:t>
            </a:r>
            <a:r>
              <a:rPr lang="zh-CN" altLang="en-US" sz="3600" dirty="0">
                <a:hlinkClick r:id="rId2"/>
              </a:rPr>
              <a:t>：</a:t>
            </a:r>
            <a:r>
              <a:rPr lang="en-US" altLang="zh-CN" sz="3600" dirty="0">
                <a:hlinkClick r:id="rId2"/>
              </a:rPr>
              <a:t>1-3</a:t>
            </a:r>
            <a:br>
              <a:rPr lang="en-US" altLang="zh-CN" sz="3600" dirty="0">
                <a:hlinkClick r:id="rId2"/>
              </a:rPr>
            </a:br>
            <a:br>
              <a:rPr lang="en-US" altLang="zh-CN" sz="3300" dirty="0">
                <a:hlinkClick r:id="rId2"/>
              </a:rPr>
            </a:br>
            <a:r>
              <a:rPr lang="en-US" altLang="zh-TW" sz="4000" dirty="0"/>
              <a:t>2:1	</a:t>
            </a:r>
            <a:r>
              <a:rPr lang="zh-TW" altLang="en-US" sz="4000" dirty="0"/>
              <a:t>所以你們既除去一切的惡毒、</a:t>
            </a:r>
            <a:r>
              <a:rPr lang="en-US" altLang="zh-TW" sz="4000" dirty="0"/>
              <a:t>〔</a:t>
            </a:r>
            <a:r>
              <a:rPr lang="zh-TW" altLang="en-US" sz="4000" dirty="0"/>
              <a:t>或作陰毒</a:t>
            </a:r>
            <a:r>
              <a:rPr lang="en-US" altLang="zh-TW" sz="4000" dirty="0"/>
              <a:t>〕</a:t>
            </a:r>
            <a:r>
              <a:rPr lang="zh-TW" altLang="en-US" sz="4000" dirty="0"/>
              <a:t>詭詐、並假善、嫉妒、和一切毀謗的話、</a:t>
            </a:r>
            <a:br>
              <a:rPr lang="zh-TW" altLang="en-US" sz="4000" dirty="0"/>
            </a:br>
            <a:r>
              <a:rPr lang="en-US" altLang="zh-TW" sz="4000" dirty="0"/>
              <a:t>2:2	</a:t>
            </a:r>
            <a:r>
              <a:rPr lang="zh-TW" altLang="en-US" sz="4000" dirty="0"/>
              <a:t>就要愛慕那純淨的靈奶、像才生的嬰孩愛慕奶一樣、叫你們因此漸長、以致得救．</a:t>
            </a:r>
            <a:br>
              <a:rPr lang="zh-TW" altLang="en-US" sz="4000" dirty="0"/>
            </a:br>
            <a:r>
              <a:rPr lang="en-US" altLang="zh-TW" sz="4000" dirty="0"/>
              <a:t>2:3	</a:t>
            </a:r>
            <a:r>
              <a:rPr lang="zh-TW" altLang="en-US" sz="4000" dirty="0"/>
              <a:t>你們若嘗過主恩的滋味、就必如此。</a:t>
            </a:r>
            <a:br>
              <a:rPr lang="zh-CN" altLang="en-US" sz="3300" dirty="0"/>
            </a:b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546996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2275</TotalTime>
  <Words>115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Retrospect</vt:lpstr>
      <vt:lpstr>進到得救的地步</vt:lpstr>
      <vt:lpstr>彼得前書2：1-3  2:1 所以你們既除去一切的惡毒、〔或作陰毒〕詭詐、並假善、嫉妒、和一切毀謗的話、 2:2 就要愛慕那純淨的靈奶、像才生的嬰孩愛慕奶一樣、叫你們因此漸長、以致得救． 2:3 你們若嘗過主恩的滋味、就必如此。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又当存敬畏基督的心，彼此顺服。 （以弗所書5：21）</dc:title>
  <dc:creator>yalu li</dc:creator>
  <cp:lastModifiedBy>avuser</cp:lastModifiedBy>
  <cp:revision>41</cp:revision>
  <cp:lastPrinted>2021-03-06T20:44:16Z</cp:lastPrinted>
  <dcterms:created xsi:type="dcterms:W3CDTF">2020-05-07T17:21:18Z</dcterms:created>
  <dcterms:modified xsi:type="dcterms:W3CDTF">2024-03-10T19:41:12Z</dcterms:modified>
</cp:coreProperties>
</file>