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79166-DF40-83FD-75DE-6C2C50C777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30C993-6818-FF7A-4536-C66776216E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06DB9-B31E-DEBA-3183-986D9380D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2022-09-11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0477D-5CC1-A8A9-B262-CABF12CC9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AAC00-4851-9E5A-9F03-552F37D53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0560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BA271-1E84-5081-A25F-54AF3342F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33CE46-F228-FFC1-A8B4-60885123F3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7196A-A080-F382-D09B-1D91428E2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2022-09-11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68D87-A926-920E-16FF-997D4FF70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F4AAF-D427-4D63-32C2-D89273CA7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3856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583613-CF9B-5194-8C2A-59D2F43ABF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2BE898-368B-1FFF-498B-FE763BE3E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69126-41F7-E220-8656-C7C00198D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2022-09-11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83D96-28E0-C74A-98FD-FE4ADE442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BC4AE-96B2-E17F-849A-682D614B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855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2FE3C-CC6B-0644-0997-41E401F7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ECAF3-0AF9-E143-31AB-60F006812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62100-5A27-0C2D-F2B0-6E507E5D4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2022-09-11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BCCA8-4F7E-6D0F-81DF-A66F521A6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56140-D475-AD23-682A-4C5E30353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2456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525DB-9208-0B05-AC11-2E67F7C66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1C38BE-098E-D43D-7FF6-88E63651C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0D47F-97F2-2ADF-8587-D45EABDC4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2022-09-11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53FEB-D288-9F22-3715-6FE65F905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8F866-B8AD-10EE-3B32-6E06D7A2E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4774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61EFD-0723-AF7B-A94B-1723A4B4B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62C94-0C9A-F1A2-939C-50547FC433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B6550-689A-7745-D9D6-15E5D5E2D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E47D4E-484E-47C2-6BC6-3F4C6A563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2022-09-11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E3826-7D4F-D4CF-D4C2-A99E20BFE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9CFF3A-F53B-E933-4E42-7FC7DF3C2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304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26FB2-E096-8353-ACCC-A40044B06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DC574-37B3-E5C0-5F5C-8249A7DBB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BB641-9C42-E31B-EFC6-382AD8DA0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915C3A-B5E7-D010-675F-748D681F1C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8387F9-3091-708A-C5ED-CEA7F70294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DC6273-D144-E343-4E5E-5B42F346F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2022-09-11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890CEF-FEAC-DA47-3FB4-DBB8EA32E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9044E1-C1AF-6357-97AB-A140B4E15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8535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8794A-8D0A-37C9-A2A4-3A48DD1C5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271B0E-305E-3A27-E39A-EE9303ECD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2022-09-11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2666BE-8D5B-1812-4FA5-FFB1E073D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F8F8F3-43A3-0C76-2A95-FFD2744CD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8944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E64508-104B-0092-2DCC-0097AE0AC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2022-09-11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D8DA6C-CD9A-6853-E355-CB63F4215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C5200D-23DF-8B20-93A9-53406CB34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7951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5D5BA-E86D-2A54-0504-61D92628A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35790-8E77-2EAF-1C33-8A8A8D6ED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AB1D71-95F4-D5FE-D761-E85BD235D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A202A-FBA4-3EAD-F054-B3496C61C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2022-09-11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D1880-363B-94E1-AA85-A4B035723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637902-4902-1D6B-07DD-FE0ED0CE6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7555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4C154-321E-EF0E-0D6B-14B2F254D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67B5CE-BBB6-2873-F3FB-34F0BFE01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21E77-37A1-0961-D3AB-A4A64D05F4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8B1DD3-1CC2-9E0D-BCD1-6DF9AB6C2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2022-09-11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9FD012-16DF-B402-A478-073FAD7AF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F337C9-5077-444E-49F0-C805B02F3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0888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E1DF0-9163-5DAE-0103-A3B4C3DC1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91261-348B-DB72-B53F-DBDFE5374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E4974-6DFC-8538-C14D-381B2008A3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E4E9B-68D5-4172-A21A-4DA82AE69EB2}" type="datetimeFigureOut">
              <a:rPr lang="en-CA" smtClean="0"/>
              <a:t>2022-09-11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DCAF5-0241-4EC8-B60C-6A97C3F87E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D0EF7-305B-4B30-E7E9-2BCC3D9721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9136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E0A38-BC4E-3BE1-6BB1-71931D6B27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>
                <a:latin typeface="PMingLiU" panose="02020500000000000000" pitchFamily="18" charset="-120"/>
                <a:ea typeface="PMingLiU" panose="02020500000000000000" pitchFamily="18" charset="-120"/>
              </a:rPr>
              <a:t>我们因着信</a:t>
            </a:r>
            <a:endParaRPr lang="en-CA" b="1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2A5BA5-F2C4-C472-7C70-F7FF6F8699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希伯来书</a:t>
            </a:r>
            <a:r>
              <a:rPr lang="en-CA" altLang="zh-CN" dirty="0"/>
              <a:t>1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1-3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4812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C4D85C7-0AB7-000C-4C51-B28ABBEB6068}"/>
              </a:ext>
            </a:extLst>
          </p:cNvPr>
          <p:cNvSpPr txBox="1"/>
          <p:nvPr/>
        </p:nvSpPr>
        <p:spPr>
          <a:xfrm>
            <a:off x="42125" y="-5417"/>
            <a:ext cx="1208858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6000" dirty="0">
                <a:latin typeface="PMingLiU" panose="02020500000000000000" pitchFamily="18" charset="-120"/>
                <a:ea typeface="PMingLiU" panose="02020500000000000000" pitchFamily="18" charset="-120"/>
              </a:rPr>
              <a:t>1 </a:t>
            </a:r>
            <a:r>
              <a:rPr lang="zh-CN" altLang="en-US" sz="6000" dirty="0">
                <a:latin typeface="PMingLiU" panose="02020500000000000000" pitchFamily="18" charset="-120"/>
                <a:ea typeface="PMingLiU" panose="02020500000000000000" pitchFamily="18" charset="-120"/>
              </a:rPr>
              <a:t>信就是所望之事的实底，是未见之事的确据。</a:t>
            </a:r>
            <a:endParaRPr lang="en-CA" altLang="zh-CN" sz="6000" dirty="0"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r>
              <a:rPr lang="en-US" altLang="zh-CN" sz="6000" dirty="0">
                <a:latin typeface="PMingLiU" panose="02020500000000000000" pitchFamily="18" charset="-120"/>
                <a:ea typeface="PMingLiU" panose="02020500000000000000" pitchFamily="18" charset="-120"/>
              </a:rPr>
              <a:t>2 </a:t>
            </a:r>
            <a:r>
              <a:rPr lang="zh-CN" altLang="en-US" sz="6000" dirty="0">
                <a:latin typeface="PMingLiU" panose="02020500000000000000" pitchFamily="18" charset="-120"/>
                <a:ea typeface="PMingLiU" panose="02020500000000000000" pitchFamily="18" charset="-120"/>
              </a:rPr>
              <a:t>古人在这信上得了美好的证据。</a:t>
            </a:r>
            <a:endParaRPr lang="en-CA" altLang="zh-CN" sz="6000" dirty="0"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r>
              <a:rPr lang="en-US" altLang="zh-CN" sz="6000" dirty="0">
                <a:latin typeface="PMingLiU" panose="02020500000000000000" pitchFamily="18" charset="-120"/>
                <a:ea typeface="PMingLiU" panose="02020500000000000000" pitchFamily="18" charset="-120"/>
              </a:rPr>
              <a:t>3 </a:t>
            </a:r>
            <a:r>
              <a:rPr lang="zh-CN" altLang="en-US" sz="6000" dirty="0">
                <a:latin typeface="PMingLiU" panose="02020500000000000000" pitchFamily="18" charset="-120"/>
                <a:ea typeface="PMingLiU" panose="02020500000000000000" pitchFamily="18" charset="-120"/>
              </a:rPr>
              <a:t>我们因着信，就知道诸世界是藉神的话造成的，这样，所看见的，并不是从显然之物造出来的。</a:t>
            </a:r>
            <a:endParaRPr lang="en-CA" sz="60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4839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92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PMingLiU</vt:lpstr>
      <vt:lpstr>Arial</vt:lpstr>
      <vt:lpstr>Calibri</vt:lpstr>
      <vt:lpstr>Calibri Light</vt:lpstr>
      <vt:lpstr>Office Theme</vt:lpstr>
      <vt:lpstr>我们因着信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重建的呼召</dc:title>
  <dc:creator>Shidong Wang</dc:creator>
  <cp:lastModifiedBy>Pec Richmond</cp:lastModifiedBy>
  <cp:revision>2</cp:revision>
  <dcterms:created xsi:type="dcterms:W3CDTF">2022-05-18T23:30:07Z</dcterms:created>
  <dcterms:modified xsi:type="dcterms:W3CDTF">2022-09-11T19:44:26Z</dcterms:modified>
</cp:coreProperties>
</file>