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2022-03-26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2022-03-26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2022-03-26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2022-03-26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2022-03-26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2022-03-26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2022-03-26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2022-03-26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2022-03-26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2022-03-26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2022-03-26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C7E3AA7-3C28-4E33-AF7D-47EBE2E91E09}" type="datetimeFigureOut">
              <a:rPr lang="en-CA" smtClean="0"/>
              <a:t>2022-03-26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604120"/>
          </a:xfrm>
        </p:spPr>
        <p:txBody>
          <a:bodyPr/>
          <a:lstStyle/>
          <a:p>
            <a:r>
              <a:rPr lang="zh-CN" altLang="en-US" sz="5400" b="1" dirty="0" smtClean="0"/>
              <a:t>有一安穩之處</a:t>
            </a:r>
            <a:r>
              <a:rPr lang="en-US" altLang="zh-CN" sz="5400" b="1" dirty="0" smtClean="0"/>
              <a:t/>
            </a:r>
            <a:br>
              <a:rPr lang="en-US" altLang="zh-CN" sz="5400" b="1" dirty="0" smtClean="0"/>
            </a:br>
            <a:r>
              <a:rPr lang="zh-CN" altLang="en-US" sz="2400" b="1" dirty="0" smtClean="0"/>
              <a:t>詩篇</a:t>
            </a:r>
            <a:r>
              <a:rPr lang="en-US" altLang="zh-CN" sz="2400" b="1" dirty="0" smtClean="0"/>
              <a:t>91</a:t>
            </a:r>
            <a:endParaRPr lang="en-CA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8" algn="l"/>
            <a:r>
              <a:rPr lang="en-US" dirty="0" smtClean="0"/>
              <a:t>	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9647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8098"/>
          </a:xfrm>
        </p:spPr>
        <p:txBody>
          <a:bodyPr/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出埃及記</a:t>
            </a:r>
            <a:r>
              <a:rPr lang="en-US" altLang="zh-CN" sz="4000" b="1" dirty="0" smtClean="0"/>
              <a:t>】</a:t>
            </a:r>
            <a:r>
              <a:rPr lang="zh-CN" altLang="en-US" sz="4000" b="1" dirty="0" smtClean="0"/>
              <a:t>第</a:t>
            </a:r>
            <a:r>
              <a:rPr lang="en-US" altLang="zh-CN" sz="4000" b="1" dirty="0" smtClean="0"/>
              <a:t>17</a:t>
            </a:r>
            <a:r>
              <a:rPr lang="zh-CN" altLang="en-US" sz="4000" b="1" dirty="0" smtClean="0"/>
              <a:t>章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en-US" altLang="zh-TW" b="1" dirty="0"/>
              <a:t>17:1</a:t>
            </a:r>
            <a:r>
              <a:rPr lang="zh-TW" altLang="en-US" b="1" dirty="0"/>
              <a:t> 以色列全會眾都遵耶和華的吩</a:t>
            </a:r>
            <a:r>
              <a:rPr lang="zh-TW" altLang="en-US" b="1" dirty="0" smtClean="0"/>
              <a:t>咐</a:t>
            </a:r>
            <a:r>
              <a:rPr lang="zh-CN" altLang="en-US" b="1" dirty="0" smtClean="0"/>
              <a:t>，</a:t>
            </a:r>
            <a:r>
              <a:rPr lang="zh-TW" altLang="en-US" b="1" dirty="0" smtClean="0"/>
              <a:t>按</a:t>
            </a:r>
            <a:r>
              <a:rPr lang="zh-TW" altLang="en-US" b="1" dirty="0"/>
              <a:t>著站口從汛的曠野往前</a:t>
            </a:r>
            <a:r>
              <a:rPr lang="zh-TW" altLang="en-US" b="1" dirty="0" smtClean="0"/>
              <a:t>行</a:t>
            </a:r>
            <a:r>
              <a:rPr lang="zh-CN" altLang="en-US" b="1" dirty="0" smtClean="0"/>
              <a:t>，</a:t>
            </a:r>
            <a:r>
              <a:rPr lang="zh-TW" altLang="en-US" b="1" dirty="0" smtClean="0"/>
              <a:t>在</a:t>
            </a:r>
            <a:r>
              <a:rPr lang="zh-TW" altLang="en-US" b="1" dirty="0"/>
              <a:t>利非訂安</a:t>
            </a:r>
            <a:r>
              <a:rPr lang="zh-TW" altLang="en-US" b="1" dirty="0" smtClean="0"/>
              <a:t>營</a:t>
            </a:r>
            <a:r>
              <a:rPr lang="zh-CN" altLang="en-US" b="1" dirty="0" smtClean="0"/>
              <a:t>。</a:t>
            </a:r>
            <a:r>
              <a:rPr lang="zh-TW" altLang="en-US" b="1" dirty="0" smtClean="0"/>
              <a:t>百</a:t>
            </a:r>
            <a:r>
              <a:rPr lang="zh-TW" altLang="en-US" b="1" dirty="0"/>
              <a:t>姓沒有水</a:t>
            </a:r>
            <a:r>
              <a:rPr lang="zh-TW" altLang="en-US" b="1" dirty="0" smtClean="0"/>
              <a:t>喝</a:t>
            </a:r>
            <a:r>
              <a:rPr lang="zh-CN" altLang="en-US" b="1" dirty="0" smtClean="0"/>
              <a:t>，</a:t>
            </a:r>
            <a:r>
              <a:rPr lang="zh-TW" altLang="en-US" b="1" dirty="0"/>
              <a:t/>
            </a:r>
            <a:br>
              <a:rPr lang="zh-TW" altLang="en-US" b="1" dirty="0"/>
            </a:br>
            <a:r>
              <a:rPr lang="en-US" altLang="zh-TW" b="1" dirty="0"/>
              <a:t>17:2</a:t>
            </a:r>
            <a:r>
              <a:rPr lang="zh-TW" altLang="en-US" b="1" dirty="0"/>
              <a:t> </a:t>
            </a:r>
            <a:r>
              <a:rPr lang="zh-TW" altLang="en-US" b="1" dirty="0">
                <a:solidFill>
                  <a:srgbClr val="FF0000"/>
                </a:solidFill>
              </a:rPr>
              <a:t>所以與摩西爭</a:t>
            </a:r>
            <a:r>
              <a:rPr lang="zh-TW" altLang="en-US" b="1" dirty="0" smtClean="0">
                <a:solidFill>
                  <a:srgbClr val="FF0000"/>
                </a:solidFill>
              </a:rPr>
              <a:t>鬧</a:t>
            </a:r>
            <a:r>
              <a:rPr lang="zh-CN" altLang="en-US" b="1" dirty="0" smtClean="0">
                <a:solidFill>
                  <a:srgbClr val="FF0000"/>
                </a:solidFill>
              </a:rPr>
              <a:t>，</a:t>
            </a:r>
            <a:r>
              <a:rPr lang="zh-TW" altLang="en-US" b="1" dirty="0" smtClean="0">
                <a:solidFill>
                  <a:srgbClr val="FF0000"/>
                </a:solidFill>
              </a:rPr>
              <a:t>說</a:t>
            </a:r>
            <a:r>
              <a:rPr lang="zh-CN" altLang="en-US" b="1" dirty="0" smtClean="0">
                <a:solidFill>
                  <a:srgbClr val="FF0000"/>
                </a:solidFill>
              </a:rPr>
              <a:t>：“</a:t>
            </a:r>
            <a:r>
              <a:rPr lang="zh-TW" altLang="en-US" b="1" dirty="0" smtClean="0">
                <a:solidFill>
                  <a:srgbClr val="FF0000"/>
                </a:solidFill>
              </a:rPr>
              <a:t>給</a:t>
            </a:r>
            <a:r>
              <a:rPr lang="zh-TW" altLang="en-US" b="1" dirty="0">
                <a:solidFill>
                  <a:srgbClr val="FF0000"/>
                </a:solidFill>
              </a:rPr>
              <a:t>我們水</a:t>
            </a:r>
            <a:r>
              <a:rPr lang="zh-TW" altLang="en-US" b="1" dirty="0" smtClean="0">
                <a:solidFill>
                  <a:srgbClr val="FF0000"/>
                </a:solidFill>
              </a:rPr>
              <a:t>喝</a:t>
            </a:r>
            <a:r>
              <a:rPr lang="zh-CN" altLang="en-US" b="1" dirty="0" smtClean="0">
                <a:solidFill>
                  <a:srgbClr val="FF0000"/>
                </a:solidFill>
              </a:rPr>
              <a:t>吧！”</a:t>
            </a:r>
            <a:r>
              <a:rPr lang="zh-TW" altLang="en-US" b="1" dirty="0" smtClean="0">
                <a:solidFill>
                  <a:srgbClr val="FF0000"/>
                </a:solidFill>
              </a:rPr>
              <a:t>摩</a:t>
            </a:r>
            <a:r>
              <a:rPr lang="zh-TW" altLang="en-US" b="1" dirty="0">
                <a:solidFill>
                  <a:srgbClr val="FF0000"/>
                </a:solidFill>
              </a:rPr>
              <a:t>西對他們</a:t>
            </a:r>
            <a:r>
              <a:rPr lang="zh-TW" altLang="en-US" b="1" dirty="0" smtClean="0">
                <a:solidFill>
                  <a:srgbClr val="FF0000"/>
                </a:solidFill>
              </a:rPr>
              <a:t>說</a:t>
            </a:r>
            <a:r>
              <a:rPr lang="zh-CN" altLang="en-US" b="1" dirty="0" smtClean="0">
                <a:solidFill>
                  <a:srgbClr val="FF0000"/>
                </a:solidFill>
              </a:rPr>
              <a:t>：“</a:t>
            </a:r>
            <a:r>
              <a:rPr lang="zh-TW" altLang="en-US" b="1" dirty="0" smtClean="0">
                <a:solidFill>
                  <a:srgbClr val="FF0000"/>
                </a:solidFill>
              </a:rPr>
              <a:t>你</a:t>
            </a:r>
            <a:r>
              <a:rPr lang="zh-TW" altLang="en-US" b="1" dirty="0">
                <a:solidFill>
                  <a:srgbClr val="FF0000"/>
                </a:solidFill>
              </a:rPr>
              <a:t>們為甚麼與我爭</a:t>
            </a:r>
            <a:r>
              <a:rPr lang="zh-TW" altLang="en-US" b="1" dirty="0" smtClean="0">
                <a:solidFill>
                  <a:srgbClr val="FF0000"/>
                </a:solidFill>
              </a:rPr>
              <a:t>鬧</a:t>
            </a:r>
            <a:r>
              <a:rPr lang="zh-CN" altLang="en-US" b="1" dirty="0" smtClean="0">
                <a:solidFill>
                  <a:srgbClr val="FF0000"/>
                </a:solidFill>
              </a:rPr>
              <a:t>，</a:t>
            </a:r>
            <a:r>
              <a:rPr lang="zh-TW" altLang="en-US" b="1" dirty="0" smtClean="0">
                <a:solidFill>
                  <a:srgbClr val="FF0000"/>
                </a:solidFill>
              </a:rPr>
              <a:t>為</a:t>
            </a:r>
            <a:r>
              <a:rPr lang="zh-TW" altLang="en-US" b="1" dirty="0">
                <a:solidFill>
                  <a:srgbClr val="FF0000"/>
                </a:solidFill>
              </a:rPr>
              <a:t>甚麼試探耶和華</a:t>
            </a:r>
            <a:r>
              <a:rPr lang="zh-TW" altLang="en-US" b="1" dirty="0" smtClean="0">
                <a:solidFill>
                  <a:srgbClr val="FF0000"/>
                </a:solidFill>
              </a:rPr>
              <a:t>呢</a:t>
            </a:r>
            <a:r>
              <a:rPr lang="zh-CN" altLang="en-US" b="1" dirty="0" smtClean="0">
                <a:solidFill>
                  <a:srgbClr val="FF0000"/>
                </a:solidFill>
              </a:rPr>
              <a:t>？”</a:t>
            </a:r>
            <a:r>
              <a:rPr lang="zh-TW" altLang="en-US" b="1" dirty="0"/>
              <a:t/>
            </a:r>
            <a:br>
              <a:rPr lang="zh-TW" altLang="en-US" b="1" dirty="0"/>
            </a:br>
            <a:r>
              <a:rPr lang="en-US" altLang="zh-TW" b="1" dirty="0"/>
              <a:t>17:3</a:t>
            </a:r>
            <a:r>
              <a:rPr lang="zh-TW" altLang="en-US" b="1" dirty="0"/>
              <a:t> 百姓在那裡甚</a:t>
            </a:r>
            <a:r>
              <a:rPr lang="zh-TW" altLang="en-US" b="1" dirty="0" smtClean="0"/>
              <a:t>渴</a:t>
            </a:r>
            <a:r>
              <a:rPr lang="zh-CN" altLang="en-US" b="1" dirty="0" smtClean="0"/>
              <a:t>，</a:t>
            </a:r>
            <a:r>
              <a:rPr lang="zh-TW" altLang="en-US" b="1" dirty="0" smtClean="0"/>
              <a:t>要</a:t>
            </a:r>
            <a:r>
              <a:rPr lang="zh-TW" altLang="en-US" b="1" dirty="0"/>
              <a:t>喝</a:t>
            </a:r>
            <a:r>
              <a:rPr lang="zh-TW" altLang="en-US" b="1" dirty="0" smtClean="0"/>
              <a:t>水</a:t>
            </a:r>
            <a:r>
              <a:rPr lang="zh-CN" altLang="en-US" b="1" dirty="0" smtClean="0"/>
              <a:t>，</a:t>
            </a:r>
            <a:r>
              <a:rPr lang="zh-TW" altLang="en-US" b="1" dirty="0" smtClean="0"/>
              <a:t>就</a:t>
            </a:r>
            <a:r>
              <a:rPr lang="zh-TW" altLang="en-US" b="1" dirty="0"/>
              <a:t>向摩西發怨</a:t>
            </a:r>
            <a:r>
              <a:rPr lang="zh-TW" altLang="en-US" b="1" dirty="0" smtClean="0"/>
              <a:t>言</a:t>
            </a:r>
            <a:r>
              <a:rPr lang="zh-CN" altLang="en-US" b="1" dirty="0" smtClean="0"/>
              <a:t>，</a:t>
            </a:r>
            <a:r>
              <a:rPr lang="zh-TW" altLang="en-US" b="1" dirty="0" smtClean="0"/>
              <a:t>說</a:t>
            </a:r>
            <a:r>
              <a:rPr lang="zh-CN" altLang="en-US" b="1" dirty="0" smtClean="0"/>
              <a:t>：“</a:t>
            </a:r>
            <a:r>
              <a:rPr lang="zh-TW" altLang="en-US" b="1" dirty="0" smtClean="0"/>
              <a:t>你</a:t>
            </a:r>
            <a:r>
              <a:rPr lang="zh-TW" altLang="en-US" b="1" dirty="0"/>
              <a:t>為甚麼將我們從埃及領出</a:t>
            </a:r>
            <a:r>
              <a:rPr lang="zh-TW" altLang="en-US" b="1" dirty="0" smtClean="0"/>
              <a:t>來</a:t>
            </a:r>
            <a:r>
              <a:rPr lang="zh-CN" altLang="en-US" b="1" dirty="0" smtClean="0"/>
              <a:t>，</a:t>
            </a:r>
            <a:r>
              <a:rPr lang="zh-TW" altLang="en-US" b="1" dirty="0" smtClean="0"/>
              <a:t>使</a:t>
            </a:r>
            <a:r>
              <a:rPr lang="zh-TW" altLang="en-US" b="1" dirty="0"/>
              <a:t>我們和我們的兒女並牲</a:t>
            </a:r>
            <a:r>
              <a:rPr lang="zh-TW" altLang="en-US" b="1" dirty="0" smtClean="0"/>
              <a:t>畜都</a:t>
            </a:r>
            <a:r>
              <a:rPr lang="zh-TW" altLang="en-US" b="1" dirty="0"/>
              <a:t>渴死</a:t>
            </a:r>
            <a:r>
              <a:rPr lang="zh-TW" altLang="en-US" b="1" dirty="0" smtClean="0"/>
              <a:t>呢</a:t>
            </a:r>
            <a:r>
              <a:rPr lang="zh-CN" altLang="en-US" b="1" dirty="0" smtClean="0"/>
              <a:t>？”</a:t>
            </a:r>
            <a:r>
              <a:rPr lang="zh-TW" altLang="en-US" b="1" dirty="0"/>
              <a:t/>
            </a:r>
            <a:br>
              <a:rPr lang="zh-TW" altLang="en-US" b="1" dirty="0"/>
            </a:br>
            <a:r>
              <a:rPr lang="en-US" altLang="zh-TW" b="1" dirty="0"/>
              <a:t>17:4</a:t>
            </a:r>
            <a:r>
              <a:rPr lang="zh-TW" altLang="en-US" b="1" dirty="0"/>
              <a:t> 摩西就呼求耶和華</a:t>
            </a:r>
            <a:r>
              <a:rPr lang="zh-TW" altLang="en-US" b="1" dirty="0" smtClean="0"/>
              <a:t>說</a:t>
            </a:r>
            <a:r>
              <a:rPr lang="zh-CN" altLang="en-US" b="1" dirty="0" smtClean="0"/>
              <a:t>：“</a:t>
            </a:r>
            <a:r>
              <a:rPr lang="zh-TW" altLang="en-US" b="1" dirty="0" smtClean="0"/>
              <a:t>我</a:t>
            </a:r>
            <a:r>
              <a:rPr lang="zh-TW" altLang="en-US" b="1" dirty="0"/>
              <a:t>向這百姓怎樣行</a:t>
            </a:r>
            <a:r>
              <a:rPr lang="zh-TW" altLang="en-US" b="1" dirty="0" smtClean="0"/>
              <a:t>呢</a:t>
            </a:r>
            <a:r>
              <a:rPr lang="zh-CN" altLang="en-US" b="1" dirty="0" smtClean="0"/>
              <a:t>？</a:t>
            </a:r>
            <a:r>
              <a:rPr lang="zh-TW" altLang="en-US" b="1" dirty="0" smtClean="0"/>
              <a:t>他</a:t>
            </a:r>
            <a:r>
              <a:rPr lang="zh-TW" altLang="en-US" b="1" dirty="0"/>
              <a:t>們幾乎要拿石頭打死我</a:t>
            </a:r>
            <a:r>
              <a:rPr lang="zh-TW" altLang="en-US" b="1" dirty="0" smtClean="0"/>
              <a:t>。</a:t>
            </a:r>
            <a:r>
              <a:rPr lang="zh-CN" altLang="en-US" b="1" dirty="0" smtClean="0"/>
              <a:t>”</a:t>
            </a:r>
            <a:r>
              <a:rPr lang="zh-TW" altLang="en-US" b="1" dirty="0"/>
              <a:t/>
            </a:r>
            <a:br>
              <a:rPr lang="zh-TW" altLang="en-US" b="1" dirty="0"/>
            </a:br>
            <a:r>
              <a:rPr lang="en-US" altLang="zh-TW" b="1" dirty="0"/>
              <a:t>17:5</a:t>
            </a:r>
            <a:r>
              <a:rPr lang="zh-TW" altLang="en-US" b="1" dirty="0"/>
              <a:t> 耶和華對摩西</a:t>
            </a:r>
            <a:r>
              <a:rPr lang="zh-TW" altLang="en-US" b="1" dirty="0" smtClean="0"/>
              <a:t>說</a:t>
            </a:r>
            <a:r>
              <a:rPr lang="zh-CN" altLang="en-US" b="1" dirty="0" smtClean="0"/>
              <a:t>：“</a:t>
            </a:r>
            <a:r>
              <a:rPr lang="zh-TW" altLang="en-US" b="1" dirty="0" smtClean="0"/>
              <a:t>你</a:t>
            </a:r>
            <a:r>
              <a:rPr lang="zh-TW" altLang="en-US" b="1" dirty="0"/>
              <a:t>手裡拿著你先前擊打河水的</a:t>
            </a:r>
            <a:r>
              <a:rPr lang="zh-TW" altLang="en-US" b="1" dirty="0" smtClean="0"/>
              <a:t>杖</a:t>
            </a:r>
            <a:r>
              <a:rPr lang="zh-CN" altLang="en-US" b="1" dirty="0" smtClean="0"/>
              <a:t>，</a:t>
            </a:r>
            <a:r>
              <a:rPr lang="zh-TW" altLang="en-US" b="1" dirty="0" smtClean="0"/>
              <a:t>帶</a:t>
            </a:r>
            <a:r>
              <a:rPr lang="zh-TW" altLang="en-US" b="1" dirty="0"/>
              <a:t>領以色列的幾個長</a:t>
            </a:r>
            <a:r>
              <a:rPr lang="zh-TW" altLang="en-US" b="1" dirty="0" smtClean="0"/>
              <a:t>老</a:t>
            </a:r>
            <a:r>
              <a:rPr lang="zh-CN" altLang="en-US" b="1" dirty="0" smtClean="0"/>
              <a:t>，</a:t>
            </a:r>
            <a:r>
              <a:rPr lang="zh-TW" altLang="en-US" b="1" dirty="0" smtClean="0"/>
              <a:t>從</a:t>
            </a:r>
            <a:r>
              <a:rPr lang="zh-TW" altLang="en-US" b="1" dirty="0"/>
              <a:t>百姓面前走過去。</a:t>
            </a:r>
            <a:br>
              <a:rPr lang="zh-TW" altLang="en-US" b="1" dirty="0"/>
            </a:br>
            <a:r>
              <a:rPr lang="en-US" altLang="zh-TW" b="1" dirty="0" smtClean="0"/>
              <a:t>17:6</a:t>
            </a:r>
            <a:r>
              <a:rPr lang="zh-TW" altLang="en-US" b="1" dirty="0"/>
              <a:t> 我必在何烈的磐石那裡站在你面</a:t>
            </a:r>
            <a:r>
              <a:rPr lang="zh-TW" altLang="en-US" b="1" dirty="0" smtClean="0"/>
              <a:t>前</a:t>
            </a:r>
            <a:r>
              <a:rPr lang="zh-CN" altLang="en-US" b="1" dirty="0" smtClean="0"/>
              <a:t>，</a:t>
            </a:r>
            <a:r>
              <a:rPr lang="zh-TW" altLang="en-US" b="1" dirty="0" smtClean="0"/>
              <a:t>你</a:t>
            </a:r>
            <a:r>
              <a:rPr lang="zh-TW" altLang="en-US" b="1" dirty="0"/>
              <a:t>要擊打磐</a:t>
            </a:r>
            <a:r>
              <a:rPr lang="zh-TW" altLang="en-US" b="1" dirty="0" smtClean="0"/>
              <a:t>石</a:t>
            </a:r>
            <a:r>
              <a:rPr lang="zh-CN" altLang="en-US" b="1" dirty="0" smtClean="0"/>
              <a:t>，</a:t>
            </a:r>
            <a:r>
              <a:rPr lang="zh-TW" altLang="en-US" b="1" dirty="0" smtClean="0"/>
              <a:t>從</a:t>
            </a:r>
            <a:r>
              <a:rPr lang="zh-TW" altLang="en-US" b="1" dirty="0"/>
              <a:t>磐石裡必有水流出</a:t>
            </a:r>
            <a:r>
              <a:rPr lang="zh-TW" altLang="en-US" b="1" dirty="0" smtClean="0"/>
              <a:t>來</a:t>
            </a:r>
            <a:r>
              <a:rPr lang="zh-CN" altLang="en-US" b="1" dirty="0" smtClean="0"/>
              <a:t>，</a:t>
            </a:r>
            <a:r>
              <a:rPr lang="zh-TW" altLang="en-US" b="1" dirty="0" smtClean="0"/>
              <a:t>使</a:t>
            </a:r>
            <a:r>
              <a:rPr lang="zh-TW" altLang="en-US" b="1" dirty="0"/>
              <a:t>百姓可以喝</a:t>
            </a:r>
            <a:r>
              <a:rPr lang="zh-TW" altLang="en-US" b="1" dirty="0" smtClean="0"/>
              <a:t>。</a:t>
            </a:r>
            <a:r>
              <a:rPr lang="zh-CN" altLang="en-US" b="1" dirty="0" smtClean="0"/>
              <a:t>”</a:t>
            </a:r>
            <a:r>
              <a:rPr lang="zh-TW" altLang="en-US" b="1" dirty="0" smtClean="0"/>
              <a:t>摩</a:t>
            </a:r>
            <a:r>
              <a:rPr lang="zh-TW" altLang="en-US" b="1" dirty="0"/>
              <a:t>西就在以色列的長老眼前這樣行了。</a:t>
            </a:r>
            <a:br>
              <a:rPr lang="zh-TW" altLang="en-US" b="1" dirty="0"/>
            </a:br>
            <a:r>
              <a:rPr lang="en-US" altLang="zh-TW" b="1" dirty="0"/>
              <a:t>17:7</a:t>
            </a:r>
            <a:r>
              <a:rPr lang="zh-TW" altLang="en-US" b="1" dirty="0"/>
              <a:t> 他給那地方起名叫瑪</a:t>
            </a:r>
            <a:r>
              <a:rPr lang="zh-TW" altLang="en-US" b="1" dirty="0" smtClean="0"/>
              <a:t>撒</a:t>
            </a:r>
            <a:r>
              <a:rPr lang="en-US" altLang="zh-TW" b="1" dirty="0" smtClean="0"/>
              <a:t>〔</a:t>
            </a:r>
            <a:r>
              <a:rPr lang="zh-TW" altLang="en-US" b="1" dirty="0"/>
              <a:t>就是試探的意思</a:t>
            </a:r>
            <a:r>
              <a:rPr lang="en-US" altLang="zh-TW" b="1" dirty="0" smtClean="0"/>
              <a:t>〕</a:t>
            </a:r>
            <a:r>
              <a:rPr lang="zh-CN" altLang="en-US" b="1" dirty="0" smtClean="0"/>
              <a:t>，</a:t>
            </a:r>
            <a:r>
              <a:rPr lang="zh-TW" altLang="en-US" b="1" dirty="0" smtClean="0"/>
              <a:t>又</a:t>
            </a:r>
            <a:r>
              <a:rPr lang="zh-TW" altLang="en-US" b="1" dirty="0"/>
              <a:t>叫米利</a:t>
            </a:r>
            <a:r>
              <a:rPr lang="zh-TW" altLang="en-US" b="1" dirty="0" smtClean="0"/>
              <a:t>巴</a:t>
            </a:r>
            <a:r>
              <a:rPr lang="en-US" altLang="zh-TW" b="1" dirty="0" smtClean="0"/>
              <a:t>〔</a:t>
            </a:r>
            <a:r>
              <a:rPr lang="zh-TW" altLang="en-US" b="1" dirty="0"/>
              <a:t>就是爭鬧的意思</a:t>
            </a:r>
            <a:r>
              <a:rPr lang="en-US" altLang="zh-TW" b="1" dirty="0" smtClean="0"/>
              <a:t>〕</a:t>
            </a:r>
            <a:r>
              <a:rPr lang="zh-CN" altLang="en-US" b="1" dirty="0" smtClean="0"/>
              <a:t>，</a:t>
            </a:r>
            <a:r>
              <a:rPr lang="zh-TW" altLang="en-US" b="1" dirty="0" smtClean="0">
                <a:solidFill>
                  <a:srgbClr val="FF0000"/>
                </a:solidFill>
              </a:rPr>
              <a:t>因</a:t>
            </a:r>
            <a:r>
              <a:rPr lang="zh-TW" altLang="en-US" b="1" dirty="0">
                <a:solidFill>
                  <a:srgbClr val="FF0000"/>
                </a:solidFill>
              </a:rPr>
              <a:t>以色列人爭</a:t>
            </a:r>
            <a:r>
              <a:rPr lang="zh-TW" altLang="en-US" b="1" dirty="0" smtClean="0">
                <a:solidFill>
                  <a:srgbClr val="FF0000"/>
                </a:solidFill>
              </a:rPr>
              <a:t>鬧</a:t>
            </a:r>
            <a:r>
              <a:rPr lang="zh-CN" altLang="en-US" b="1" dirty="0" smtClean="0">
                <a:solidFill>
                  <a:srgbClr val="FF0000"/>
                </a:solidFill>
              </a:rPr>
              <a:t>，</a:t>
            </a:r>
            <a:r>
              <a:rPr lang="zh-TW" altLang="en-US" b="1" dirty="0" smtClean="0">
                <a:solidFill>
                  <a:srgbClr val="FF0000"/>
                </a:solidFill>
              </a:rPr>
              <a:t>又</a:t>
            </a:r>
            <a:r>
              <a:rPr lang="zh-TW" altLang="en-US" b="1" dirty="0">
                <a:solidFill>
                  <a:srgbClr val="FF0000"/>
                </a:solidFill>
              </a:rPr>
              <a:t>因他們試探耶和華</a:t>
            </a:r>
            <a:r>
              <a:rPr lang="zh-TW" altLang="en-US" b="1" dirty="0" smtClean="0">
                <a:solidFill>
                  <a:srgbClr val="FF0000"/>
                </a:solidFill>
              </a:rPr>
              <a:t>說</a:t>
            </a:r>
            <a:r>
              <a:rPr lang="zh-CN" altLang="en-US" b="1" dirty="0" smtClean="0">
                <a:solidFill>
                  <a:srgbClr val="FF0000"/>
                </a:solidFill>
              </a:rPr>
              <a:t>：“</a:t>
            </a:r>
            <a:r>
              <a:rPr lang="zh-TW" altLang="en-US" b="1" dirty="0" smtClean="0">
                <a:solidFill>
                  <a:srgbClr val="FF0000"/>
                </a:solidFill>
              </a:rPr>
              <a:t>耶</a:t>
            </a:r>
            <a:r>
              <a:rPr lang="zh-TW" altLang="en-US" b="1" dirty="0">
                <a:solidFill>
                  <a:srgbClr val="FF0000"/>
                </a:solidFill>
              </a:rPr>
              <a:t>和華是在我們中間不</a:t>
            </a:r>
            <a:r>
              <a:rPr lang="zh-TW" altLang="en-US" b="1" dirty="0" smtClean="0">
                <a:solidFill>
                  <a:srgbClr val="FF0000"/>
                </a:solidFill>
              </a:rPr>
              <a:t>是</a:t>
            </a:r>
            <a:r>
              <a:rPr lang="zh-CN" altLang="en-US" b="1" dirty="0" smtClean="0">
                <a:solidFill>
                  <a:srgbClr val="FF0000"/>
                </a:solidFill>
              </a:rPr>
              <a:t>？</a:t>
            </a:r>
            <a:r>
              <a:rPr lang="zh-CN" altLang="en-US" b="1" dirty="0" smtClean="0"/>
              <a:t>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81281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620000" cy="720080"/>
          </a:xfrm>
        </p:spPr>
        <p:txBody>
          <a:bodyPr/>
          <a:lstStyle/>
          <a:p>
            <a:r>
              <a:rPr lang="zh-CN" altLang="en-US" sz="4000" b="1" dirty="0" smtClean="0">
                <a:solidFill>
                  <a:schemeClr val="tx1"/>
                </a:solidFill>
              </a:rPr>
              <a:t>如何成爲安穩之處？</a:t>
            </a:r>
            <a:endParaRPr lang="en-US" sz="40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892902"/>
              </p:ext>
            </p:extLst>
          </p:nvPr>
        </p:nvGraphicFramePr>
        <p:xfrm>
          <a:off x="457200" y="1268413"/>
          <a:ext cx="793115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5575"/>
                <a:gridCol w="39655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/>
                        <a:t>和合本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ESV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14300" indent="0">
                        <a:buNone/>
                      </a:pPr>
                      <a:r>
                        <a:rPr lang="en-US" altLang="zh-TW" sz="1800" b="1" dirty="0" smtClean="0">
                          <a:latin typeface="+mn-ea"/>
                        </a:rPr>
                        <a:t>91:14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 神說：“ </a:t>
                      </a:r>
                      <a:r>
                        <a:rPr lang="zh-TW" altLang="en-US" sz="1800" b="1" dirty="0" smtClean="0">
                          <a:solidFill>
                            <a:srgbClr val="0070C0"/>
                          </a:solidFill>
                          <a:latin typeface="+mn-ea"/>
                        </a:rPr>
                        <a:t>因為他專心愛我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，</a:t>
                      </a:r>
                      <a:endParaRPr lang="en-US" altLang="zh-TW" sz="1800" b="1" dirty="0" smtClean="0">
                        <a:latin typeface="+mn-ea"/>
                      </a:endParaRPr>
                    </a:p>
                    <a:p>
                      <a:pPr marL="114300" indent="0">
                        <a:buNone/>
                      </a:pPr>
                      <a:r>
                        <a:rPr lang="zh-TW" altLang="en-US" sz="1800" b="1" dirty="0" smtClean="0">
                          <a:latin typeface="+mn-ea"/>
                        </a:rPr>
                        <a:t>我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就要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搭救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他；</a:t>
                      </a:r>
                      <a:endParaRPr lang="en-US" altLang="zh-TW" sz="1800" b="1" dirty="0" smtClean="0">
                        <a:latin typeface="+mn-ea"/>
                      </a:endParaRPr>
                    </a:p>
                    <a:p>
                      <a:pPr marL="114300" indent="0">
                        <a:buNone/>
                      </a:pPr>
                      <a:endParaRPr lang="en-US" altLang="zh-TW" sz="1800" b="1" dirty="0" smtClean="0">
                        <a:latin typeface="+mn-ea"/>
                      </a:endParaRPr>
                    </a:p>
                    <a:p>
                      <a:pPr marL="114300" indent="0">
                        <a:buNone/>
                      </a:pPr>
                      <a:r>
                        <a:rPr lang="zh-TW" altLang="en-US" sz="1800" b="1" dirty="0" smtClean="0">
                          <a:solidFill>
                            <a:srgbClr val="0070C0"/>
                          </a:solidFill>
                          <a:latin typeface="+mn-ea"/>
                        </a:rPr>
                        <a:t>因為他知道我的名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，我要把他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安置在高處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。</a:t>
                      </a:r>
                      <a:endParaRPr lang="en-US" altLang="zh-TW" sz="1800" b="1" dirty="0" smtClean="0">
                        <a:latin typeface="+mn-ea"/>
                      </a:endParaRPr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“Because </a:t>
                      </a:r>
                      <a:r>
                        <a:rPr lang="en-CA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 holds fast to me in love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endParaRPr lang="en-CA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will </a:t>
                      </a:r>
                      <a:r>
                        <a:rPr lang="en-CA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deliver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him; </a:t>
                      </a:r>
                    </a:p>
                    <a:p>
                      <a:endParaRPr lang="en-CA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will </a:t>
                      </a:r>
                      <a:r>
                        <a:rPr lang="en-CA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protect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him, because </a:t>
                      </a:r>
                      <a:r>
                        <a:rPr lang="en-CA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 knows my name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 smtClean="0">
                          <a:latin typeface="+mn-ea"/>
                        </a:rPr>
                        <a:t>91:15 </a:t>
                      </a:r>
                      <a:r>
                        <a:rPr lang="zh-TW" altLang="en-US" sz="1800" b="1" dirty="0" smtClean="0">
                          <a:solidFill>
                            <a:srgbClr val="0070C0"/>
                          </a:solidFill>
                          <a:latin typeface="+mn-ea"/>
                        </a:rPr>
                        <a:t>他若求告我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，</a:t>
                      </a:r>
                      <a:endParaRPr lang="en-US" altLang="zh-TW" sz="1800" b="1" dirty="0" smtClean="0">
                        <a:latin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 smtClean="0">
                        <a:latin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 smtClean="0">
                          <a:latin typeface="+mn-ea"/>
                        </a:rPr>
                        <a:t>我就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應允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他；他在急難中，我要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與他同在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；我要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搭救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他，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使他尊貴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。</a:t>
                      </a:r>
                      <a:endParaRPr lang="en-US" altLang="zh-TW" sz="1800" b="1" dirty="0" smtClean="0">
                        <a:latin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</a:t>
                      </a:r>
                      <a:r>
                        <a:rPr lang="en-CA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 calls to me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endParaRPr lang="en-CA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will </a:t>
                      </a:r>
                      <a:r>
                        <a:rPr lang="en-CA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answer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him; I will </a:t>
                      </a:r>
                      <a:r>
                        <a:rPr lang="en-CA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 with him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trouble; I will </a:t>
                      </a:r>
                      <a:r>
                        <a:rPr lang="en-CA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rescue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him and </a:t>
                      </a:r>
                      <a:r>
                        <a:rPr lang="en-CA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honor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him.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143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 smtClean="0">
                          <a:latin typeface="+mn-ea"/>
                        </a:rPr>
                        <a:t>91:16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 我要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使他足享長壽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，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將我的救恩顯明給他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。”</a:t>
                      </a:r>
                      <a:endParaRPr lang="en-CA" sz="1800" b="1" dirty="0" smtClean="0">
                        <a:latin typeface="+mn-ea"/>
                      </a:endParaRPr>
                    </a:p>
                    <a:p>
                      <a:pPr marL="114300" indent="0"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long life I will </a:t>
                      </a:r>
                      <a:r>
                        <a:rPr lang="en-CA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satisfy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him and </a:t>
                      </a:r>
                      <a:r>
                        <a:rPr lang="en-CA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show him my salvation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.”</a:t>
                      </a:r>
                      <a:endParaRPr lang="en-US" sz="1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363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620000" cy="720080"/>
          </a:xfrm>
        </p:spPr>
        <p:txBody>
          <a:bodyPr/>
          <a:lstStyle/>
          <a:p>
            <a:r>
              <a:rPr lang="en-US" altLang="zh-CN" sz="4000" b="1" dirty="0" smtClean="0">
                <a:solidFill>
                  <a:schemeClr val="tx1"/>
                </a:solidFill>
              </a:rPr>
              <a:t>【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申命記</a:t>
            </a:r>
            <a:r>
              <a:rPr lang="en-US" altLang="zh-CN" sz="4000" b="1" dirty="0" smtClean="0">
                <a:solidFill>
                  <a:schemeClr val="tx1"/>
                </a:solidFill>
              </a:rPr>
              <a:t>】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altLang="zh-TW" sz="2400" b="1" dirty="0"/>
              <a:t>7:7</a:t>
            </a:r>
            <a:r>
              <a:rPr lang="zh-TW" altLang="en-US" sz="2400" b="1" dirty="0"/>
              <a:t> </a:t>
            </a:r>
            <a:r>
              <a:rPr lang="zh-TW" altLang="en-US" sz="2400" b="1" dirty="0">
                <a:solidFill>
                  <a:srgbClr val="FF0000"/>
                </a:solidFill>
              </a:rPr>
              <a:t>耶和華專愛你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們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揀</a:t>
            </a:r>
            <a:r>
              <a:rPr lang="zh-TW" altLang="en-US" sz="2400" b="1" dirty="0"/>
              <a:t>選你</a:t>
            </a:r>
            <a:r>
              <a:rPr lang="zh-TW" altLang="en-US" sz="2400" b="1" dirty="0" smtClean="0"/>
              <a:t>們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並</a:t>
            </a:r>
            <a:r>
              <a:rPr lang="zh-TW" altLang="en-US" sz="2400" b="1" dirty="0"/>
              <a:t>非因你們的人數多於別</a:t>
            </a:r>
            <a:r>
              <a:rPr lang="zh-TW" altLang="en-US" sz="2400" b="1" dirty="0" smtClean="0"/>
              <a:t>民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原</a:t>
            </a:r>
            <a:r>
              <a:rPr lang="zh-TW" altLang="en-US" sz="2400" b="1" dirty="0"/>
              <a:t>來你們的人</a:t>
            </a:r>
            <a:r>
              <a:rPr lang="zh-TW" altLang="en-US" sz="2400" b="1" dirty="0" smtClean="0"/>
              <a:t>數在</a:t>
            </a:r>
            <a:r>
              <a:rPr lang="zh-TW" altLang="en-US" sz="2400" b="1" dirty="0"/>
              <a:t>萬民中是最少的。</a:t>
            </a:r>
            <a:r>
              <a:rPr lang="zh-TW" altLang="en-US" sz="2400" b="1" dirty="0"/>
              <a:t/>
            </a:r>
            <a:br>
              <a:rPr lang="zh-TW" altLang="en-US" sz="2400" b="1" dirty="0"/>
            </a:br>
            <a:r>
              <a:rPr lang="en-US" altLang="zh-TW" sz="2400" b="1" dirty="0"/>
              <a:t>7:8</a:t>
            </a:r>
            <a:r>
              <a:rPr lang="zh-TW" altLang="en-US" sz="2400" b="1" dirty="0"/>
              <a:t> 只因耶和華愛你</a:t>
            </a:r>
            <a:r>
              <a:rPr lang="zh-TW" altLang="en-US" sz="2400" b="1" dirty="0" smtClean="0"/>
              <a:t>們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又</a:t>
            </a:r>
            <a:r>
              <a:rPr lang="zh-TW" altLang="en-US" sz="2400" b="1" dirty="0"/>
              <a:t>因要守他向你們列祖所起的</a:t>
            </a:r>
            <a:r>
              <a:rPr lang="zh-TW" altLang="en-US" sz="2400" b="1" dirty="0" smtClean="0"/>
              <a:t>誓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就</a:t>
            </a:r>
            <a:r>
              <a:rPr lang="zh-TW" altLang="en-US" sz="2400" b="1" dirty="0"/>
              <a:t>用大能的手領你們出</a:t>
            </a:r>
            <a:r>
              <a:rPr lang="zh-TW" altLang="en-US" sz="2400" b="1" dirty="0" smtClean="0"/>
              <a:t>來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從</a:t>
            </a:r>
            <a:r>
              <a:rPr lang="zh-TW" altLang="en-US" sz="2400" b="1" dirty="0"/>
              <a:t>為奴之家救贖你</a:t>
            </a:r>
            <a:r>
              <a:rPr lang="zh-TW" altLang="en-US" sz="2400" b="1" dirty="0" smtClean="0"/>
              <a:t>們脫</a:t>
            </a:r>
            <a:r>
              <a:rPr lang="zh-TW" altLang="en-US" sz="2400" b="1" dirty="0"/>
              <a:t>離埃及王法老的手。</a:t>
            </a:r>
            <a:r>
              <a:rPr lang="zh-TW" altLang="en-US" sz="2400" b="1" dirty="0"/>
              <a:t/>
            </a:r>
            <a:br>
              <a:rPr lang="zh-TW" altLang="en-US" sz="2400" b="1" dirty="0"/>
            </a:br>
            <a:endParaRPr lang="en-US" altLang="zh-TW" sz="2400" b="1" dirty="0" smtClean="0"/>
          </a:p>
          <a:p>
            <a:pPr marL="114300" indent="0">
              <a:buNone/>
            </a:pPr>
            <a:endParaRPr lang="en-US" sz="2400" b="1" dirty="0"/>
          </a:p>
          <a:p>
            <a:pPr marL="114300" indent="0">
              <a:buNone/>
            </a:pPr>
            <a:r>
              <a:rPr lang="en-US" altLang="zh-TW" sz="2400" b="1" dirty="0"/>
              <a:t>10:15</a:t>
            </a:r>
            <a:r>
              <a:rPr lang="zh-TW" altLang="en-US" sz="2400" b="1" dirty="0"/>
              <a:t> 耶和華但</a:t>
            </a:r>
            <a:r>
              <a:rPr lang="zh-TW" altLang="en-US" sz="2400" b="1" dirty="0">
                <a:solidFill>
                  <a:srgbClr val="FF0000"/>
                </a:solidFill>
              </a:rPr>
              <a:t>喜悅</a:t>
            </a:r>
            <a:r>
              <a:rPr lang="zh-TW" altLang="en-US" sz="2400" b="1" dirty="0"/>
              <a:t>你的列</a:t>
            </a:r>
            <a:r>
              <a:rPr lang="zh-TW" altLang="en-US" sz="2400" b="1" dirty="0" smtClean="0"/>
              <a:t>祖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愛</a:t>
            </a:r>
            <a:r>
              <a:rPr lang="zh-TW" altLang="en-US" sz="2400" b="1" dirty="0"/>
              <a:t>他</a:t>
            </a:r>
            <a:r>
              <a:rPr lang="zh-TW" altLang="en-US" sz="2400" b="1" dirty="0" smtClean="0"/>
              <a:t>們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從</a:t>
            </a:r>
            <a:r>
              <a:rPr lang="zh-TW" altLang="en-US" sz="2400" b="1" dirty="0"/>
              <a:t>萬民中揀選他們的後裔就是你</a:t>
            </a:r>
            <a:r>
              <a:rPr lang="zh-TW" altLang="en-US" sz="2400" b="1" dirty="0" smtClean="0"/>
              <a:t>們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像</a:t>
            </a:r>
            <a:r>
              <a:rPr lang="zh-TW" altLang="en-US" sz="2400" b="1" dirty="0"/>
              <a:t>今日一樣</a:t>
            </a:r>
            <a:r>
              <a:rPr lang="zh-TW" altLang="en-US" sz="2400" b="1" dirty="0" smtClean="0"/>
              <a:t>。</a:t>
            </a:r>
            <a:endParaRPr lang="en-US" altLang="zh-TW" sz="2400" b="1" dirty="0" smtClean="0"/>
          </a:p>
          <a:p>
            <a:pPr marL="114300" indent="0">
              <a:buNone/>
            </a:pPr>
            <a:r>
              <a:rPr lang="en-US" altLang="zh-TW" sz="2400" b="1" dirty="0"/>
              <a:t>10:16</a:t>
            </a:r>
            <a:r>
              <a:rPr lang="zh-TW" altLang="en-US" sz="2400" b="1" dirty="0"/>
              <a:t> 所以你們要將心裡的污穢除</a:t>
            </a:r>
            <a:r>
              <a:rPr lang="zh-TW" altLang="en-US" sz="2400" b="1" dirty="0" smtClean="0"/>
              <a:t>掉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不</a:t>
            </a:r>
            <a:r>
              <a:rPr lang="zh-TW" altLang="en-US" sz="2400" b="1" dirty="0"/>
              <a:t>可再硬著頸</a:t>
            </a:r>
            <a:r>
              <a:rPr lang="zh-TW" altLang="en-US" sz="2400" b="1" dirty="0" smtClean="0"/>
              <a:t>項</a:t>
            </a:r>
            <a:r>
              <a:rPr lang="zh-CN" altLang="en-US" sz="2400" b="1" dirty="0" smtClean="0"/>
              <a:t>。</a:t>
            </a:r>
            <a:r>
              <a:rPr lang="zh-TW" altLang="en-US" sz="2400" b="1" dirty="0"/>
              <a:t/>
            </a:r>
            <a:br>
              <a:rPr lang="zh-TW" altLang="en-US" sz="2400" b="1" dirty="0"/>
            </a:b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9677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620000" cy="720080"/>
          </a:xfrm>
        </p:spPr>
        <p:txBody>
          <a:bodyPr/>
          <a:lstStyle/>
          <a:p>
            <a:r>
              <a:rPr lang="zh-CN" altLang="en-US" sz="4000" b="1" dirty="0" smtClean="0">
                <a:solidFill>
                  <a:schemeClr val="tx1"/>
                </a:solidFill>
              </a:rPr>
              <a:t>如何成爲安穩之處？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zh-TW" altLang="en-US" sz="2400" b="1" dirty="0" smtClean="0"/>
              <a:t>我</a:t>
            </a:r>
            <a:r>
              <a:rPr lang="zh-TW" altLang="en-US" sz="2400" b="1" dirty="0"/>
              <a:t>們曉得萬事都互相效</a:t>
            </a:r>
            <a:r>
              <a:rPr lang="zh-TW" altLang="en-US" sz="2400" b="1" dirty="0" smtClean="0"/>
              <a:t>力</a:t>
            </a:r>
            <a:r>
              <a:rPr lang="zh-CN" altLang="en-US" sz="2400" b="1" dirty="0" smtClean="0"/>
              <a:t>，</a:t>
            </a:r>
            <a:r>
              <a:rPr lang="en-US" altLang="zh-TW" sz="2400" b="1" dirty="0" smtClean="0"/>
              <a:t> 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叫愛神</a:t>
            </a:r>
            <a:r>
              <a:rPr lang="zh-TW" altLang="en-US" sz="2400" b="1" dirty="0">
                <a:solidFill>
                  <a:srgbClr val="FF0000"/>
                </a:solidFill>
              </a:rPr>
              <a:t>的人得益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處</a:t>
            </a:r>
            <a:r>
              <a:rPr lang="zh-CN" altLang="en-US" sz="2400" b="1" dirty="0"/>
              <a:t>， </a:t>
            </a:r>
            <a:r>
              <a:rPr lang="zh-TW" altLang="en-US" sz="2400" b="1" dirty="0" smtClean="0"/>
              <a:t>就</a:t>
            </a:r>
            <a:r>
              <a:rPr lang="zh-TW" altLang="en-US" sz="2400" b="1" dirty="0"/>
              <a:t>是按他旨意被召的人</a:t>
            </a:r>
            <a:r>
              <a:rPr lang="zh-TW" altLang="en-US" sz="2400" b="1" dirty="0" smtClean="0"/>
              <a:t>。</a:t>
            </a:r>
            <a:r>
              <a:rPr lang="zh-CN" altLang="en-US" sz="2400" b="1" dirty="0" smtClean="0"/>
              <a:t>（羅</a:t>
            </a:r>
            <a:r>
              <a:rPr lang="en-US" altLang="zh-CN" sz="2400" b="1" dirty="0" smtClean="0"/>
              <a:t>8:28</a:t>
            </a:r>
            <a:r>
              <a:rPr lang="zh-CN" altLang="en-US" sz="2400" b="1" dirty="0" smtClean="0"/>
              <a:t>）</a:t>
            </a:r>
            <a:endParaRPr lang="en-US" altLang="zh-TW" sz="2400" b="1" dirty="0" smtClean="0"/>
          </a:p>
          <a:p>
            <a:pPr marL="114300" indent="0">
              <a:buNone/>
            </a:pPr>
            <a:endParaRPr lang="en-US" sz="2400" b="1" dirty="0"/>
          </a:p>
          <a:p>
            <a:pPr marL="114300" indent="0">
              <a:buNone/>
            </a:pPr>
            <a:r>
              <a:rPr lang="zh-TW" altLang="en-US" sz="2400" b="1" dirty="0"/>
              <a:t>“</a:t>
            </a:r>
            <a:r>
              <a:rPr lang="zh-CN" altLang="en-US" sz="2400" b="1" dirty="0"/>
              <a:t>一個主所愛的人不可能會有任何不好的事臨到他。對他來說，不好的事不是不好，只是好的事以神秘的形式出現</a:t>
            </a:r>
            <a:r>
              <a:rPr lang="zh-CN" altLang="en-US" sz="2400" b="1" dirty="0" smtClean="0"/>
              <a:t>。</a:t>
            </a:r>
            <a:r>
              <a:rPr lang="zh-TW" altLang="en-US" sz="2400" b="1" i="1" dirty="0" smtClean="0"/>
              <a:t>失落 </a:t>
            </a:r>
            <a:r>
              <a:rPr lang="zh-TW" altLang="en-US" sz="2400" b="1" dirty="0" smtClean="0"/>
              <a:t>豐</a:t>
            </a:r>
            <a:r>
              <a:rPr lang="zh-TW" altLang="en-US" sz="2400" b="1" dirty="0"/>
              <a:t>富了他的生命</a:t>
            </a:r>
            <a:r>
              <a:rPr lang="zh-TW" altLang="en-US" sz="2400" b="1" dirty="0" smtClean="0"/>
              <a:t>，</a:t>
            </a:r>
            <a:r>
              <a:rPr lang="zh-TW" altLang="en-US" sz="2400" b="1" i="1" dirty="0" smtClean="0"/>
              <a:t>疾病 </a:t>
            </a:r>
            <a:r>
              <a:rPr lang="zh-TW" altLang="en-US" sz="2400" b="1" dirty="0" smtClean="0"/>
              <a:t>是</a:t>
            </a:r>
            <a:r>
              <a:rPr lang="zh-TW" altLang="en-US" sz="2400" b="1" dirty="0"/>
              <a:t>他的良藥</a:t>
            </a:r>
            <a:r>
              <a:rPr lang="zh-TW" altLang="en-US" sz="2400" b="1" dirty="0" smtClean="0"/>
              <a:t>，</a:t>
            </a:r>
            <a:r>
              <a:rPr lang="zh-TW" altLang="en-US" sz="2400" b="1" i="1" dirty="0" smtClean="0"/>
              <a:t>責備 </a:t>
            </a:r>
            <a:r>
              <a:rPr lang="zh-TW" altLang="en-US" sz="2400" b="1" dirty="0" smtClean="0"/>
              <a:t>是</a:t>
            </a:r>
            <a:r>
              <a:rPr lang="zh-TW" altLang="en-US" sz="2400" b="1" dirty="0"/>
              <a:t>他的榮譽</a:t>
            </a:r>
            <a:r>
              <a:rPr lang="zh-TW" altLang="en-US" sz="2400" b="1" dirty="0" smtClean="0"/>
              <a:t>，</a:t>
            </a:r>
            <a:r>
              <a:rPr lang="zh-TW" altLang="en-US" sz="2400" b="1" i="1" dirty="0" smtClean="0"/>
              <a:t>死了</a:t>
            </a:r>
            <a:r>
              <a:rPr lang="zh-TW" altLang="en-US" sz="2400" b="1" dirty="0" smtClean="0"/>
              <a:t>就</a:t>
            </a:r>
            <a:r>
              <a:rPr lang="zh-TW" altLang="en-US" sz="2400" b="1" dirty="0"/>
              <a:t>有益處。</a:t>
            </a:r>
            <a:r>
              <a:rPr lang="zh-CN" altLang="en-US" sz="2400" b="1" dirty="0"/>
              <a:t>”</a:t>
            </a:r>
            <a:endParaRPr lang="en-CA" sz="2400" b="1" dirty="0"/>
          </a:p>
          <a:p>
            <a:pPr marL="114300" indent="0" algn="r">
              <a:buNone/>
            </a:pPr>
            <a:r>
              <a:rPr lang="en-US" dirty="0" smtClean="0"/>
              <a:t>					</a:t>
            </a:r>
            <a:r>
              <a:rPr lang="en-US" sz="2400" b="1" dirty="0" smtClean="0"/>
              <a:t>- </a:t>
            </a:r>
            <a:r>
              <a:rPr lang="zh-CN" altLang="en-US" sz="2400" b="1" dirty="0" smtClean="0"/>
              <a:t>司布真</a:t>
            </a:r>
            <a:r>
              <a:rPr lang="en-US" altLang="zh-CN" sz="2400" b="1" dirty="0" smtClean="0"/>
              <a:t>-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05774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620000" cy="1008112"/>
          </a:xfrm>
        </p:spPr>
        <p:txBody>
          <a:bodyPr/>
          <a:lstStyle/>
          <a:p>
            <a:r>
              <a:rPr lang="zh-CN" altLang="en-US" sz="4000" b="1" dirty="0" smtClean="0"/>
              <a:t>詩篇第</a:t>
            </a:r>
            <a:r>
              <a:rPr lang="en-US" altLang="zh-CN" sz="4000" b="1" dirty="0" smtClean="0"/>
              <a:t>91</a:t>
            </a:r>
            <a:r>
              <a:rPr lang="zh-CN" altLang="en-US" sz="4000" b="1" dirty="0" smtClean="0"/>
              <a:t>篇</a:t>
            </a:r>
            <a:endParaRPr lang="en-CA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7859216" cy="4896543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altLang="zh-TW" sz="2800" b="1" dirty="0" smtClean="0">
                <a:latin typeface="+mn-ea"/>
              </a:rPr>
              <a:t>91:1</a:t>
            </a:r>
            <a:r>
              <a:rPr lang="zh-TW" altLang="en-US" sz="2800" b="1" dirty="0">
                <a:latin typeface="+mn-ea"/>
              </a:rPr>
              <a:t> </a:t>
            </a:r>
            <a:r>
              <a:rPr lang="zh-TW" altLang="en-US" sz="2800" b="1" dirty="0" smtClean="0"/>
              <a:t>住</a:t>
            </a:r>
            <a:r>
              <a:rPr lang="zh-TW" altLang="en-US" sz="2800" b="1" dirty="0"/>
              <a:t>在至高者隱密處的，必住在全能者的蔭下。</a:t>
            </a:r>
            <a:r>
              <a:rPr lang="zh-TW" altLang="en-US" sz="2800" dirty="0"/>
              <a:t> </a:t>
            </a:r>
            <a:r>
              <a:rPr lang="zh-TW" altLang="en-US" sz="2800" b="1" dirty="0">
                <a:latin typeface="+mn-ea"/>
              </a:rPr>
              <a:t/>
            </a:r>
            <a:br>
              <a:rPr lang="zh-TW" altLang="en-US" sz="2800" b="1" dirty="0">
                <a:latin typeface="+mn-ea"/>
              </a:rPr>
            </a:br>
            <a:r>
              <a:rPr lang="en-US" altLang="zh-TW" sz="2800" b="1" dirty="0" smtClean="0">
                <a:latin typeface="+mn-ea"/>
              </a:rPr>
              <a:t>91:2</a:t>
            </a:r>
            <a:r>
              <a:rPr lang="zh-TW" altLang="en-US" sz="2800" b="1" dirty="0">
                <a:latin typeface="+mn-ea"/>
              </a:rPr>
              <a:t> </a:t>
            </a:r>
            <a:r>
              <a:rPr lang="zh-TW" altLang="en-US" sz="2800" b="1" dirty="0" smtClean="0">
                <a:latin typeface="+mn-ea"/>
              </a:rPr>
              <a:t>我</a:t>
            </a:r>
            <a:r>
              <a:rPr lang="zh-TW" altLang="en-US" sz="2800" b="1" dirty="0">
                <a:latin typeface="+mn-ea"/>
              </a:rPr>
              <a:t>要論到耶和華說</a:t>
            </a:r>
            <a:r>
              <a:rPr lang="zh-TW" altLang="en-US" sz="2800" b="1" dirty="0" smtClean="0">
                <a:latin typeface="+mn-ea"/>
              </a:rPr>
              <a:t>：“他</a:t>
            </a:r>
            <a:r>
              <a:rPr lang="zh-TW" altLang="en-US" sz="2800" b="1" dirty="0">
                <a:latin typeface="+mn-ea"/>
              </a:rPr>
              <a:t>是我的避難所，是我的山寨，是我的神，是我所倚靠的。”</a:t>
            </a:r>
            <a:endParaRPr lang="en-US" altLang="zh-TW" sz="2800" b="1" dirty="0">
              <a:latin typeface="+mn-ea"/>
            </a:endParaRPr>
          </a:p>
          <a:p>
            <a:pPr marL="114300" indent="0">
              <a:buNone/>
            </a:pPr>
            <a:r>
              <a:rPr lang="en-US" altLang="zh-TW" sz="2800" b="1" dirty="0" smtClean="0">
                <a:latin typeface="+mn-ea"/>
              </a:rPr>
              <a:t>91:3</a:t>
            </a:r>
            <a:r>
              <a:rPr lang="zh-TW" altLang="en-US" sz="2800" b="1" dirty="0">
                <a:latin typeface="+mn-ea"/>
              </a:rPr>
              <a:t> </a:t>
            </a:r>
            <a:r>
              <a:rPr lang="zh-TW" altLang="en-US" sz="2800" b="1" dirty="0" smtClean="0">
                <a:latin typeface="+mn-ea"/>
              </a:rPr>
              <a:t>他</a:t>
            </a:r>
            <a:r>
              <a:rPr lang="zh-TW" altLang="en-US" sz="2800" b="1" dirty="0">
                <a:latin typeface="+mn-ea"/>
              </a:rPr>
              <a:t>必救你脫離捕鳥人的網羅，和毒害的瘟疫。</a:t>
            </a:r>
            <a:br>
              <a:rPr lang="zh-TW" altLang="en-US" sz="2800" b="1" dirty="0">
                <a:latin typeface="+mn-ea"/>
              </a:rPr>
            </a:br>
            <a:r>
              <a:rPr lang="en-US" altLang="zh-TW" sz="2800" b="1" dirty="0" smtClean="0">
                <a:latin typeface="+mn-ea"/>
              </a:rPr>
              <a:t>91:4</a:t>
            </a:r>
            <a:r>
              <a:rPr lang="zh-TW" altLang="en-US" sz="2800" b="1" dirty="0">
                <a:latin typeface="+mn-ea"/>
              </a:rPr>
              <a:t> </a:t>
            </a:r>
            <a:r>
              <a:rPr lang="zh-TW" altLang="en-US" sz="2800" b="1" dirty="0" smtClean="0">
                <a:latin typeface="+mn-ea"/>
              </a:rPr>
              <a:t>他</a:t>
            </a:r>
            <a:r>
              <a:rPr lang="zh-TW" altLang="en-US" sz="2800" b="1" dirty="0">
                <a:latin typeface="+mn-ea"/>
              </a:rPr>
              <a:t>必用自己的翎毛遮蔽你，你要投靠在他的翅膀底下。他的誠實是大小的盾牌</a:t>
            </a:r>
            <a:r>
              <a:rPr lang="zh-TW" altLang="en-US" sz="2800" b="1" dirty="0" smtClean="0">
                <a:latin typeface="+mn-ea"/>
              </a:rPr>
              <a:t>。</a:t>
            </a:r>
            <a:endParaRPr lang="en-US" altLang="zh-TW" sz="2800" b="1" dirty="0" smtClean="0">
              <a:latin typeface="+mn-ea"/>
            </a:endParaRPr>
          </a:p>
          <a:p>
            <a:pPr marL="114300" indent="0">
              <a:buNone/>
            </a:pPr>
            <a:r>
              <a:rPr lang="en-US" altLang="zh-TW" sz="2800" b="1" dirty="0" smtClean="0">
                <a:latin typeface="+mn-ea"/>
              </a:rPr>
              <a:t>91:5 </a:t>
            </a:r>
            <a:r>
              <a:rPr lang="zh-TW" altLang="en-US" sz="2800" b="1" dirty="0" smtClean="0">
                <a:latin typeface="+mn-ea"/>
              </a:rPr>
              <a:t>你</a:t>
            </a:r>
            <a:r>
              <a:rPr lang="zh-TW" altLang="en-US" sz="2800" b="1" dirty="0">
                <a:latin typeface="+mn-ea"/>
              </a:rPr>
              <a:t>必不怕黑夜的驚駭，或是白日飛的箭；</a:t>
            </a:r>
            <a:endParaRPr lang="en-US" altLang="zh-TW" sz="2800" b="1" dirty="0">
              <a:latin typeface="+mn-ea"/>
            </a:endParaRPr>
          </a:p>
          <a:p>
            <a:pPr marL="114300" indent="0">
              <a:buNone/>
            </a:pPr>
            <a:r>
              <a:rPr lang="en-US" altLang="zh-TW" sz="2800" b="1" dirty="0" smtClean="0">
                <a:latin typeface="+mn-ea"/>
              </a:rPr>
              <a:t>91:6</a:t>
            </a:r>
            <a:r>
              <a:rPr lang="zh-TW" altLang="en-US" sz="2800" b="1" dirty="0">
                <a:latin typeface="+mn-ea"/>
              </a:rPr>
              <a:t> </a:t>
            </a:r>
            <a:r>
              <a:rPr lang="zh-TW" altLang="en-US" sz="2800" b="1" dirty="0" smtClean="0">
                <a:latin typeface="+mn-ea"/>
              </a:rPr>
              <a:t>也</a:t>
            </a:r>
            <a:r>
              <a:rPr lang="zh-TW" altLang="en-US" sz="2800" b="1" dirty="0">
                <a:latin typeface="+mn-ea"/>
              </a:rPr>
              <a:t>不怕黑夜行的瘟疫，或是午間滅人的毒病</a:t>
            </a:r>
            <a:r>
              <a:rPr lang="zh-TW" altLang="en-US" sz="2800" b="1" dirty="0" smtClean="0">
                <a:latin typeface="+mn-ea"/>
              </a:rPr>
              <a:t>。</a:t>
            </a:r>
            <a:endParaRPr lang="en-US" altLang="zh-TW" sz="2800" b="1" dirty="0" smtClean="0">
              <a:latin typeface="+mn-ea"/>
            </a:endParaRPr>
          </a:p>
          <a:p>
            <a:pPr marL="114300" indent="0">
              <a:buNone/>
            </a:pPr>
            <a:r>
              <a:rPr lang="en-US" altLang="zh-TW" sz="2800" b="1" dirty="0" smtClean="0">
                <a:latin typeface="+mn-ea"/>
              </a:rPr>
              <a:t>91:7 </a:t>
            </a:r>
            <a:r>
              <a:rPr lang="zh-TW" altLang="en-US" sz="2800" b="1" dirty="0" smtClean="0">
                <a:latin typeface="+mn-ea"/>
              </a:rPr>
              <a:t>雖</a:t>
            </a:r>
            <a:r>
              <a:rPr lang="zh-TW" altLang="en-US" sz="2800" b="1" dirty="0">
                <a:latin typeface="+mn-ea"/>
              </a:rPr>
              <a:t>有千人仆倒在你旁邊，萬人仆倒在你右邊，這災卻不得臨近你。</a:t>
            </a:r>
            <a:endParaRPr lang="en-US" altLang="zh-TW" sz="2800" b="1" dirty="0">
              <a:latin typeface="+mn-ea"/>
            </a:endParaRPr>
          </a:p>
          <a:p>
            <a:pPr marL="114300" indent="0">
              <a:buNone/>
            </a:pPr>
            <a:r>
              <a:rPr lang="en-US" altLang="zh-TW" sz="2800" b="1" dirty="0" smtClean="0">
                <a:latin typeface="+mn-ea"/>
              </a:rPr>
              <a:t>91:8</a:t>
            </a:r>
            <a:r>
              <a:rPr lang="zh-TW" altLang="en-US" sz="2800" b="1" dirty="0">
                <a:latin typeface="+mn-ea"/>
              </a:rPr>
              <a:t> 你惟親眼觀看，見惡人遭報</a:t>
            </a:r>
            <a:r>
              <a:rPr lang="zh-TW" altLang="en-US" sz="2800" b="1" dirty="0" smtClean="0">
                <a:latin typeface="+mn-ea"/>
              </a:rPr>
              <a:t>。</a:t>
            </a:r>
            <a:endParaRPr lang="en-CA" sz="2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3769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620000" cy="1008112"/>
          </a:xfrm>
        </p:spPr>
        <p:txBody>
          <a:bodyPr/>
          <a:lstStyle/>
          <a:p>
            <a:r>
              <a:rPr lang="zh-CN" altLang="en-US" sz="4000" b="1" dirty="0" smtClean="0"/>
              <a:t>詩篇第</a:t>
            </a:r>
            <a:r>
              <a:rPr lang="en-US" altLang="zh-CN" sz="4000" b="1" dirty="0" smtClean="0"/>
              <a:t>91</a:t>
            </a:r>
            <a:r>
              <a:rPr lang="zh-CN" altLang="en-US" sz="4000" b="1" dirty="0" smtClean="0"/>
              <a:t>篇</a:t>
            </a:r>
            <a:endParaRPr lang="en-CA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7992888" cy="4896543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n-US" altLang="zh-TW" sz="2800" b="1" dirty="0" smtClean="0">
                <a:latin typeface="+mn-ea"/>
              </a:rPr>
              <a:t>91:9</a:t>
            </a:r>
            <a:r>
              <a:rPr lang="zh-TW" altLang="en-US" sz="2800" b="1" dirty="0">
                <a:latin typeface="+mn-ea"/>
              </a:rPr>
              <a:t> </a:t>
            </a:r>
            <a:r>
              <a:rPr lang="zh-TW" altLang="en-US" sz="2800" b="1" dirty="0" smtClean="0"/>
              <a:t>耶</a:t>
            </a:r>
            <a:r>
              <a:rPr lang="zh-TW" altLang="en-US" sz="2800" b="1" dirty="0"/>
              <a:t>和華是我的避難所，你已將至高者當你的居所，</a:t>
            </a:r>
            <a:br>
              <a:rPr lang="zh-TW" altLang="en-US" sz="2800" b="1" dirty="0"/>
            </a:br>
            <a:r>
              <a:rPr lang="en-US" altLang="zh-TW" sz="2800" b="1" dirty="0" smtClean="0">
                <a:latin typeface="+mn-ea"/>
              </a:rPr>
              <a:t>91:10</a:t>
            </a:r>
            <a:r>
              <a:rPr lang="zh-TW" altLang="en-US" sz="2800" b="1" dirty="0">
                <a:latin typeface="+mn-ea"/>
              </a:rPr>
              <a:t> </a:t>
            </a:r>
            <a:r>
              <a:rPr lang="zh-TW" altLang="en-US" sz="2800" b="1" dirty="0" smtClean="0">
                <a:latin typeface="+mn-ea"/>
              </a:rPr>
              <a:t>禍</a:t>
            </a:r>
            <a:r>
              <a:rPr lang="zh-TW" altLang="en-US" sz="2800" b="1" dirty="0">
                <a:latin typeface="+mn-ea"/>
              </a:rPr>
              <a:t>患必不臨到你，災害也不挨近你的帳棚。</a:t>
            </a:r>
            <a:endParaRPr lang="en-US" altLang="zh-TW" sz="2800" b="1" dirty="0">
              <a:latin typeface="+mn-ea"/>
            </a:endParaRPr>
          </a:p>
          <a:p>
            <a:pPr marL="114300" indent="0">
              <a:buNone/>
            </a:pPr>
            <a:r>
              <a:rPr lang="en-US" altLang="zh-TW" sz="2800" b="1" dirty="0" smtClean="0">
                <a:latin typeface="+mn-ea"/>
              </a:rPr>
              <a:t>91:11</a:t>
            </a:r>
            <a:r>
              <a:rPr lang="zh-TW" altLang="en-US" sz="2800" b="1" dirty="0">
                <a:latin typeface="+mn-ea"/>
              </a:rPr>
              <a:t> </a:t>
            </a:r>
            <a:r>
              <a:rPr lang="zh-TW" altLang="en-US" sz="2800" b="1" dirty="0" smtClean="0">
                <a:latin typeface="+mn-ea"/>
              </a:rPr>
              <a:t>因</a:t>
            </a:r>
            <a:r>
              <a:rPr lang="zh-TW" altLang="en-US" sz="2800" b="1" dirty="0">
                <a:latin typeface="+mn-ea"/>
              </a:rPr>
              <a:t>他要為你吩咐他的使者，在你行的一切道路上保護你。</a:t>
            </a:r>
            <a:br>
              <a:rPr lang="zh-TW" altLang="en-US" sz="2800" b="1" dirty="0">
                <a:latin typeface="+mn-ea"/>
              </a:rPr>
            </a:br>
            <a:r>
              <a:rPr lang="en-US" altLang="zh-TW" sz="2800" b="1" dirty="0">
                <a:latin typeface="+mn-ea"/>
              </a:rPr>
              <a:t>91:12</a:t>
            </a:r>
            <a:r>
              <a:rPr lang="zh-TW" altLang="en-US" sz="2800" b="1" dirty="0">
                <a:latin typeface="+mn-ea"/>
              </a:rPr>
              <a:t> </a:t>
            </a:r>
            <a:r>
              <a:rPr lang="zh-TW" altLang="en-US" sz="2800" b="1" dirty="0" smtClean="0">
                <a:latin typeface="+mn-ea"/>
              </a:rPr>
              <a:t>他</a:t>
            </a:r>
            <a:r>
              <a:rPr lang="zh-TW" altLang="en-US" sz="2800" b="1" dirty="0">
                <a:latin typeface="+mn-ea"/>
              </a:rPr>
              <a:t>們要用手托著你，免得你的腳碰在石頭上。</a:t>
            </a:r>
            <a:endParaRPr lang="en-US" altLang="zh-TW" sz="2800" b="1" dirty="0">
              <a:latin typeface="+mn-ea"/>
            </a:endParaRPr>
          </a:p>
          <a:p>
            <a:pPr marL="114300" indent="0">
              <a:buNone/>
            </a:pPr>
            <a:r>
              <a:rPr lang="en-US" altLang="zh-TW" sz="2800" b="1" dirty="0" smtClean="0">
                <a:latin typeface="+mn-ea"/>
              </a:rPr>
              <a:t>91:13 </a:t>
            </a:r>
            <a:r>
              <a:rPr lang="zh-TW" altLang="en-US" sz="2800" b="1" dirty="0" smtClean="0">
                <a:latin typeface="+mn-ea"/>
              </a:rPr>
              <a:t>你</a:t>
            </a:r>
            <a:r>
              <a:rPr lang="zh-TW" altLang="en-US" sz="2800" b="1" dirty="0">
                <a:latin typeface="+mn-ea"/>
              </a:rPr>
              <a:t>要踹在獅子和</a:t>
            </a:r>
            <a:r>
              <a:rPr lang="zh-TW" altLang="en-US" sz="2800" b="1" dirty="0" smtClean="0">
                <a:latin typeface="+mn-ea"/>
              </a:rPr>
              <a:t>虺</a:t>
            </a:r>
            <a:r>
              <a:rPr lang="en-US" altLang="zh-CN" sz="2800" b="1" dirty="0" smtClean="0">
                <a:latin typeface="+mn-ea"/>
              </a:rPr>
              <a:t>【</a:t>
            </a:r>
            <a:r>
              <a:rPr lang="zh-CN" altLang="en-US" sz="2800" b="1" dirty="0" smtClean="0">
                <a:latin typeface="+mn-ea"/>
              </a:rPr>
              <a:t>音：</a:t>
            </a:r>
            <a:r>
              <a:rPr lang="en-US" altLang="zh-CN" sz="2800" b="1" dirty="0" smtClean="0">
                <a:latin typeface="+mn-ea"/>
              </a:rPr>
              <a:t>hui</a:t>
            </a:r>
            <a:r>
              <a:rPr lang="zh-CN" altLang="en-US" sz="2800" b="1" dirty="0" smtClean="0">
                <a:latin typeface="+mn-ea"/>
              </a:rPr>
              <a:t>（如：</a:t>
            </a:r>
            <a:r>
              <a:rPr lang="zh-CN" altLang="en-US" sz="2800" b="1" dirty="0" smtClean="0">
                <a:latin typeface="+mn-ea"/>
              </a:rPr>
              <a:t>毀）</a:t>
            </a:r>
            <a:r>
              <a:rPr lang="en-US" altLang="zh-CN" sz="2800" b="1" dirty="0" smtClean="0">
                <a:latin typeface="+mn-ea"/>
              </a:rPr>
              <a:t>】</a:t>
            </a:r>
            <a:r>
              <a:rPr lang="zh-TW" altLang="en-US" sz="2800" b="1" dirty="0" smtClean="0">
                <a:latin typeface="+mn-ea"/>
              </a:rPr>
              <a:t>蛇</a:t>
            </a:r>
            <a:r>
              <a:rPr lang="zh-TW" altLang="en-US" sz="2800" b="1" dirty="0">
                <a:latin typeface="+mn-ea"/>
              </a:rPr>
              <a:t>的身上，踐踏少壯獅子和大蛇。</a:t>
            </a:r>
            <a:endParaRPr lang="en-US" altLang="zh-TW" sz="2800" b="1" dirty="0">
              <a:latin typeface="+mn-ea"/>
            </a:endParaRPr>
          </a:p>
          <a:p>
            <a:pPr marL="114300" indent="0">
              <a:buNone/>
            </a:pPr>
            <a:r>
              <a:rPr lang="en-US" altLang="zh-TW" sz="2800" b="1" dirty="0" smtClean="0">
                <a:latin typeface="+mn-ea"/>
              </a:rPr>
              <a:t>91:14</a:t>
            </a:r>
            <a:r>
              <a:rPr lang="zh-TW" altLang="en-US" sz="2800" b="1" dirty="0">
                <a:latin typeface="+mn-ea"/>
              </a:rPr>
              <a:t> </a:t>
            </a:r>
            <a:r>
              <a:rPr lang="zh-TW" altLang="en-US" sz="2800" b="1" dirty="0" smtClean="0">
                <a:latin typeface="+mn-ea"/>
              </a:rPr>
              <a:t>神</a:t>
            </a:r>
            <a:r>
              <a:rPr lang="zh-TW" altLang="en-US" sz="2800" b="1" dirty="0">
                <a:latin typeface="+mn-ea"/>
              </a:rPr>
              <a:t>說：“ 因為他專心愛我，我就要搭救他；因為他知道我的名，我要把他安置在高處。</a:t>
            </a:r>
            <a:endParaRPr lang="en-US" altLang="zh-TW" sz="2800" b="1" dirty="0">
              <a:latin typeface="+mn-ea"/>
            </a:endParaRPr>
          </a:p>
          <a:p>
            <a:pPr marL="114300" indent="0">
              <a:buNone/>
            </a:pPr>
            <a:r>
              <a:rPr lang="en-US" altLang="zh-TW" sz="2800" b="1" dirty="0" smtClean="0">
                <a:latin typeface="+mn-ea"/>
              </a:rPr>
              <a:t>91:15 </a:t>
            </a:r>
            <a:r>
              <a:rPr lang="zh-TW" altLang="en-US" sz="2800" b="1" dirty="0">
                <a:latin typeface="+mn-ea"/>
              </a:rPr>
              <a:t>他若求告我，我就應允他；他在急難中，我要與他同在；我要搭救他，使他尊貴。</a:t>
            </a:r>
            <a:endParaRPr lang="en-US" altLang="zh-TW" sz="2800" b="1" dirty="0">
              <a:latin typeface="+mn-ea"/>
            </a:endParaRPr>
          </a:p>
          <a:p>
            <a:pPr marL="114300" indent="0">
              <a:buNone/>
            </a:pPr>
            <a:r>
              <a:rPr lang="en-US" altLang="zh-TW" sz="2800" b="1" dirty="0" smtClean="0">
                <a:latin typeface="+mn-ea"/>
              </a:rPr>
              <a:t>91:16</a:t>
            </a:r>
            <a:r>
              <a:rPr lang="zh-TW" altLang="en-US" sz="2800" b="1" dirty="0">
                <a:latin typeface="+mn-ea"/>
              </a:rPr>
              <a:t> </a:t>
            </a:r>
            <a:r>
              <a:rPr lang="zh-TW" altLang="en-US" sz="2800" b="1" dirty="0" smtClean="0">
                <a:latin typeface="+mn-ea"/>
              </a:rPr>
              <a:t>我</a:t>
            </a:r>
            <a:r>
              <a:rPr lang="zh-TW" altLang="en-US" sz="2800" b="1" dirty="0">
                <a:latin typeface="+mn-ea"/>
              </a:rPr>
              <a:t>要使他足享長壽，將我的救恩顯明給他。”</a:t>
            </a:r>
            <a:endParaRPr lang="en-CA" sz="2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8606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 smtClean="0"/>
              <a:t>哪裏是安穩之處？</a:t>
            </a:r>
            <a:endParaRPr lang="en-US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4464276"/>
              </p:ext>
            </p:extLst>
          </p:nvPr>
        </p:nvGraphicFramePr>
        <p:xfrm>
          <a:off x="457200" y="1600200"/>
          <a:ext cx="7859216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40492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/>
                        <a:t>和合本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ESV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2400" b="1" dirty="0" smtClean="0">
                          <a:latin typeface="+mn-ea"/>
                        </a:rPr>
                        <a:t>91:1</a:t>
                      </a:r>
                      <a:r>
                        <a:rPr lang="zh-TW" altLang="en-US" sz="2400" b="1" dirty="0" smtClean="0">
                          <a:latin typeface="+mn-ea"/>
                        </a:rPr>
                        <a:t> </a:t>
                      </a:r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</a:rPr>
                        <a:t>住在</a:t>
                      </a:r>
                      <a:r>
                        <a:rPr lang="zh-TW" altLang="en-US" sz="2400" b="1" dirty="0" smtClean="0"/>
                        <a:t>至高者</a:t>
                      </a:r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</a:rPr>
                        <a:t>隱密處</a:t>
                      </a:r>
                      <a:r>
                        <a:rPr lang="zh-TW" altLang="en-US" sz="2400" b="1" dirty="0" smtClean="0"/>
                        <a:t>的，</a:t>
                      </a:r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</a:rPr>
                        <a:t>必住在</a:t>
                      </a:r>
                      <a:r>
                        <a:rPr lang="zh-TW" altLang="en-US" sz="2400" b="1" dirty="0" smtClean="0"/>
                        <a:t>全能者的</a:t>
                      </a:r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</a:rPr>
                        <a:t>蔭下</a:t>
                      </a:r>
                      <a:r>
                        <a:rPr lang="zh-TW" altLang="en-US" sz="2400" b="1" dirty="0" smtClean="0"/>
                        <a:t>。</a:t>
                      </a:r>
                      <a:r>
                        <a:rPr lang="zh-TW" altLang="en-US" sz="2400" dirty="0" smtClean="0"/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 who </a:t>
                      </a:r>
                      <a:r>
                        <a:rPr lang="en-CA" sz="2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dwells in</a:t>
                      </a:r>
                      <a:r>
                        <a:rPr lang="en-C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shelter of the Most High </a:t>
                      </a:r>
                      <a:r>
                        <a:rPr lang="en-CA" sz="2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will abide in</a:t>
                      </a:r>
                      <a:r>
                        <a:rPr lang="en-C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shadow of the Almighty.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dirty="0" smtClean="0">
                          <a:latin typeface="+mn-ea"/>
                        </a:rPr>
                        <a:t>91:2</a:t>
                      </a:r>
                      <a:r>
                        <a:rPr lang="zh-TW" altLang="en-US" sz="2400" b="1" dirty="0" smtClean="0">
                          <a:latin typeface="+mn-ea"/>
                        </a:rPr>
                        <a:t> 我要論到耶和華說：“他是</a:t>
                      </a:r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我的避難所</a:t>
                      </a:r>
                      <a:r>
                        <a:rPr lang="zh-TW" altLang="en-US" sz="2400" b="1" dirty="0" smtClean="0">
                          <a:latin typeface="+mn-ea"/>
                        </a:rPr>
                        <a:t>，是</a:t>
                      </a:r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我的山寨</a:t>
                      </a:r>
                      <a:r>
                        <a:rPr lang="zh-TW" altLang="en-US" sz="2400" b="1" dirty="0" smtClean="0">
                          <a:latin typeface="+mn-ea"/>
                        </a:rPr>
                        <a:t>，是</a:t>
                      </a:r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我的神</a:t>
                      </a:r>
                      <a:r>
                        <a:rPr lang="zh-TW" altLang="en-US" sz="2400" b="1" dirty="0" smtClean="0">
                          <a:latin typeface="+mn-ea"/>
                        </a:rPr>
                        <a:t>，是我所倚靠的。”</a:t>
                      </a:r>
                      <a:endParaRPr lang="en-US" altLang="zh-TW" sz="2400" b="1" dirty="0" smtClean="0">
                        <a:latin typeface="+mn-ea"/>
                      </a:endParaRPr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will say to the LORD, “</a:t>
                      </a:r>
                      <a:r>
                        <a:rPr lang="en-CA" sz="2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 refuge</a:t>
                      </a:r>
                      <a:r>
                        <a:rPr lang="en-C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CA" sz="2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 fortress</a:t>
                      </a:r>
                      <a:r>
                        <a:rPr lang="en-C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CA" sz="2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 God</a:t>
                      </a:r>
                      <a:r>
                        <a:rPr lang="en-C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 whom I trust.”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586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620000" cy="720080"/>
          </a:xfrm>
        </p:spPr>
        <p:txBody>
          <a:bodyPr/>
          <a:lstStyle/>
          <a:p>
            <a:r>
              <a:rPr lang="zh-TW" altLang="en-US" sz="4000" b="1" dirty="0">
                <a:solidFill>
                  <a:schemeClr val="tx1"/>
                </a:solidFill>
              </a:rPr>
              <a:t>隱密</a:t>
            </a:r>
            <a:r>
              <a:rPr lang="zh-TW" altLang="en-US" sz="4000" b="1" dirty="0" smtClean="0">
                <a:solidFill>
                  <a:schemeClr val="tx1"/>
                </a:solidFill>
              </a:rPr>
              <a:t>處 </a:t>
            </a:r>
            <a:r>
              <a:rPr lang="en-US" altLang="zh-TW" sz="4000" b="1" dirty="0" smtClean="0">
                <a:solidFill>
                  <a:schemeClr val="tx1"/>
                </a:solidFill>
              </a:rPr>
              <a:t>&amp; </a:t>
            </a:r>
            <a:r>
              <a:rPr lang="zh-TW" altLang="en-US" sz="4000" b="1" dirty="0" smtClean="0">
                <a:solidFill>
                  <a:schemeClr val="tx1"/>
                </a:solidFill>
              </a:rPr>
              <a:t>蔭</a:t>
            </a:r>
            <a:r>
              <a:rPr lang="zh-TW" altLang="en-US" sz="4000" b="1" dirty="0">
                <a:solidFill>
                  <a:schemeClr val="tx1"/>
                </a:solidFill>
              </a:rPr>
              <a:t>下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931224" cy="5060032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zh-TW" altLang="en-US" sz="2400" b="1" dirty="0"/>
              <a:t>你是我</a:t>
            </a:r>
            <a:r>
              <a:rPr lang="zh-TW" altLang="en-US" sz="2400" b="1" dirty="0">
                <a:solidFill>
                  <a:srgbClr val="FF0000"/>
                </a:solidFill>
              </a:rPr>
              <a:t>藏身之處</a:t>
            </a:r>
            <a:r>
              <a:rPr lang="zh-TW" altLang="en-US" sz="2400" b="1" dirty="0"/>
              <a:t>，你必保佑我脫離苦難，以得救的樂歌，四面環繞我</a:t>
            </a:r>
            <a:r>
              <a:rPr lang="zh-TW" altLang="en-US" sz="2400" b="1" dirty="0" smtClean="0"/>
              <a:t>。</a:t>
            </a:r>
            <a:r>
              <a:rPr lang="zh-CN" altLang="en-US" sz="2400" b="1" dirty="0" smtClean="0"/>
              <a:t>（詩篇</a:t>
            </a:r>
            <a:r>
              <a:rPr lang="en-US" altLang="zh-CN" sz="2400" b="1" dirty="0" smtClean="0"/>
              <a:t>32:7</a:t>
            </a:r>
            <a:r>
              <a:rPr lang="zh-CN" altLang="en-US" sz="2400" b="1" dirty="0" smtClean="0"/>
              <a:t>）</a:t>
            </a:r>
            <a:endParaRPr lang="en-CA" sz="2400" b="1" dirty="0"/>
          </a:p>
          <a:p>
            <a:pPr marL="114300" indent="0">
              <a:buNone/>
            </a:pPr>
            <a:endParaRPr lang="en-CA" altLang="zh-TW" sz="2400" b="1" dirty="0"/>
          </a:p>
          <a:p>
            <a:pPr marL="114300" indent="0">
              <a:buNone/>
            </a:pPr>
            <a:r>
              <a:rPr lang="zh-TW" altLang="en-US" sz="2400" b="1" dirty="0" smtClean="0"/>
              <a:t>保</a:t>
            </a:r>
            <a:r>
              <a:rPr lang="zh-TW" altLang="en-US" sz="2400" b="1" dirty="0"/>
              <a:t>護你的是耶和</a:t>
            </a:r>
            <a:r>
              <a:rPr lang="zh-TW" altLang="en-US" sz="2400" b="1" dirty="0" smtClean="0"/>
              <a:t>華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耶</a:t>
            </a:r>
            <a:r>
              <a:rPr lang="zh-TW" altLang="en-US" sz="2400" b="1" dirty="0"/>
              <a:t>和華在你右邊</a:t>
            </a:r>
            <a:r>
              <a:rPr lang="zh-TW" altLang="en-US" sz="2400" b="1" dirty="0">
                <a:solidFill>
                  <a:srgbClr val="C00000"/>
                </a:solidFill>
              </a:rPr>
              <a:t>蔭庇</a:t>
            </a:r>
            <a:r>
              <a:rPr lang="zh-TW" altLang="en-US" sz="2400" b="1" dirty="0"/>
              <a:t>你</a:t>
            </a:r>
            <a:r>
              <a:rPr lang="zh-TW" altLang="en-US" sz="2400" b="1" dirty="0" smtClean="0"/>
              <a:t>。</a:t>
            </a:r>
            <a:r>
              <a:rPr lang="zh-CN" altLang="en-US" sz="2400" b="1" dirty="0" smtClean="0"/>
              <a:t>（</a:t>
            </a:r>
            <a:r>
              <a:rPr lang="zh-CN" altLang="en-US" sz="2400" b="1" dirty="0"/>
              <a:t>詩</a:t>
            </a:r>
            <a:r>
              <a:rPr lang="zh-CN" altLang="en-US" sz="2400" b="1" dirty="0" smtClean="0"/>
              <a:t>篇</a:t>
            </a:r>
            <a:r>
              <a:rPr lang="en-US" altLang="zh-CN" sz="2400" b="1" dirty="0" smtClean="0"/>
              <a:t>121:5</a:t>
            </a:r>
            <a:r>
              <a:rPr lang="zh-CN" altLang="en-US" sz="2400" b="1" dirty="0" smtClean="0"/>
              <a:t>）</a:t>
            </a:r>
            <a:endParaRPr lang="en-CA" sz="2400" b="1" dirty="0"/>
          </a:p>
          <a:p>
            <a:pPr marL="114300" indent="0">
              <a:buNone/>
            </a:pPr>
            <a:endParaRPr lang="en-US" altLang="zh-TW" sz="2400" b="1" dirty="0" smtClean="0"/>
          </a:p>
          <a:p>
            <a:pPr marL="114300" indent="0">
              <a:buNone/>
            </a:pPr>
            <a:r>
              <a:rPr lang="zh-TW" altLang="en-US" sz="2400" b="1" dirty="0" smtClean="0"/>
              <a:t>因</a:t>
            </a:r>
            <a:r>
              <a:rPr lang="zh-TW" altLang="en-US" sz="2400" b="1" dirty="0"/>
              <a:t>為當強暴人催逼人的時</a:t>
            </a:r>
            <a:r>
              <a:rPr lang="zh-TW" altLang="en-US" sz="2400" b="1" dirty="0" smtClean="0"/>
              <a:t>候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如</a:t>
            </a:r>
            <a:r>
              <a:rPr lang="zh-TW" altLang="en-US" sz="2400" b="1" dirty="0"/>
              <a:t>同暴風直吹牆</a:t>
            </a:r>
            <a:r>
              <a:rPr lang="zh-TW" altLang="en-US" sz="2400" b="1" dirty="0" smtClean="0"/>
              <a:t>壁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你</a:t>
            </a:r>
            <a:r>
              <a:rPr lang="zh-TW" altLang="en-US" sz="2400" b="1" dirty="0"/>
              <a:t>就作貧窮人的保</a:t>
            </a:r>
            <a:r>
              <a:rPr lang="zh-TW" altLang="en-US" sz="2400" b="1" dirty="0" smtClean="0"/>
              <a:t>障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作</a:t>
            </a:r>
            <a:r>
              <a:rPr lang="zh-TW" altLang="en-US" sz="2400" b="1" dirty="0"/>
              <a:t>困乏人急難中的保</a:t>
            </a:r>
            <a:r>
              <a:rPr lang="zh-TW" altLang="en-US" sz="2400" b="1" dirty="0" smtClean="0"/>
              <a:t>障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作</a:t>
            </a:r>
            <a:r>
              <a:rPr lang="zh-TW" altLang="en-US" sz="2400" b="1" dirty="0"/>
              <a:t>躲暴風之</a:t>
            </a:r>
            <a:r>
              <a:rPr lang="zh-TW" altLang="en-US" sz="2400" b="1" dirty="0" smtClean="0"/>
              <a:t>處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作</a:t>
            </a:r>
            <a:r>
              <a:rPr lang="zh-TW" altLang="en-US" sz="2400" b="1" dirty="0"/>
              <a:t>避炎熱的</a:t>
            </a:r>
            <a:r>
              <a:rPr lang="zh-TW" altLang="en-US" sz="2400" b="1" dirty="0">
                <a:solidFill>
                  <a:srgbClr val="C00000"/>
                </a:solidFill>
              </a:rPr>
              <a:t>陰</a:t>
            </a:r>
            <a:r>
              <a:rPr lang="zh-TW" altLang="en-US" sz="2400" b="1" dirty="0" smtClean="0">
                <a:solidFill>
                  <a:srgbClr val="C00000"/>
                </a:solidFill>
              </a:rPr>
              <a:t>涼</a:t>
            </a:r>
            <a:r>
              <a:rPr lang="zh-CN" altLang="en-US" sz="2400" b="1" dirty="0" smtClean="0"/>
              <a:t>。（以賽亞書</a:t>
            </a:r>
            <a:r>
              <a:rPr lang="en-US" altLang="zh-CN" sz="2400" b="1" dirty="0" smtClean="0"/>
              <a:t>25:4</a:t>
            </a:r>
            <a:r>
              <a:rPr lang="zh-CN" altLang="en-US" sz="2400" b="1" dirty="0" smtClean="0"/>
              <a:t>）</a:t>
            </a:r>
            <a:endParaRPr lang="en-CA" altLang="zh-CN" sz="2400" b="1" dirty="0"/>
          </a:p>
          <a:p>
            <a:pPr marL="114300" indent="0">
              <a:buNone/>
            </a:pPr>
            <a:endParaRPr lang="en-CA" altLang="zh-TW" sz="2400" b="1" dirty="0"/>
          </a:p>
          <a:p>
            <a:pPr marL="114300" indent="0">
              <a:buNone/>
            </a:pPr>
            <a:r>
              <a:rPr lang="zh-TW" altLang="en-US" sz="2400" b="1" dirty="0" smtClean="0"/>
              <a:t>必</a:t>
            </a:r>
            <a:r>
              <a:rPr lang="zh-TW" altLang="en-US" sz="2400" b="1" dirty="0"/>
              <a:t>有一人像避風</a:t>
            </a:r>
            <a:r>
              <a:rPr lang="zh-TW" altLang="en-US" sz="2400" b="1" dirty="0" smtClean="0"/>
              <a:t>所和</a:t>
            </a:r>
            <a:r>
              <a:rPr lang="zh-TW" altLang="en-US" sz="2400" b="1" dirty="0"/>
              <a:t>避暴雨的</a:t>
            </a:r>
            <a:r>
              <a:rPr lang="zh-TW" altLang="en-US" sz="2400" b="1" dirty="0">
                <a:solidFill>
                  <a:srgbClr val="FF0000"/>
                </a:solidFill>
              </a:rPr>
              <a:t>隱密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處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又</a:t>
            </a:r>
            <a:r>
              <a:rPr lang="zh-TW" altLang="en-US" sz="2400" b="1" dirty="0"/>
              <a:t>像河流在乾旱之</a:t>
            </a:r>
            <a:r>
              <a:rPr lang="zh-TW" altLang="en-US" sz="2400" b="1" dirty="0" smtClean="0"/>
              <a:t>地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像</a:t>
            </a:r>
            <a:r>
              <a:rPr lang="zh-TW" altLang="en-US" sz="2400" b="1" dirty="0"/>
              <a:t>大磐石的</a:t>
            </a:r>
            <a:r>
              <a:rPr lang="zh-TW" altLang="en-US" sz="2400" b="1" dirty="0">
                <a:solidFill>
                  <a:srgbClr val="C00000"/>
                </a:solidFill>
              </a:rPr>
              <a:t>影子</a:t>
            </a:r>
            <a:r>
              <a:rPr lang="zh-TW" altLang="en-US" sz="2400" b="1" dirty="0"/>
              <a:t>在疲乏之地</a:t>
            </a:r>
            <a:r>
              <a:rPr lang="zh-TW" altLang="en-US" sz="2400" b="1" dirty="0" smtClean="0"/>
              <a:t>。</a:t>
            </a:r>
            <a:r>
              <a:rPr lang="zh-CN" altLang="en-US" sz="2400" b="1" dirty="0" smtClean="0"/>
              <a:t>（以</a:t>
            </a:r>
            <a:r>
              <a:rPr lang="zh-CN" altLang="en-US" sz="2400" b="1" dirty="0"/>
              <a:t>賽亞</a:t>
            </a:r>
            <a:r>
              <a:rPr lang="zh-CN" altLang="en-US" sz="2400" b="1" dirty="0" smtClean="0"/>
              <a:t>書</a:t>
            </a:r>
            <a:r>
              <a:rPr lang="en-US" altLang="zh-CN" sz="2400" b="1" dirty="0" smtClean="0"/>
              <a:t>32:2</a:t>
            </a:r>
            <a:r>
              <a:rPr lang="zh-CN" altLang="en-US" sz="2400" b="1" dirty="0" smtClean="0"/>
              <a:t>）</a:t>
            </a:r>
            <a:endParaRPr lang="en-CA" sz="2400" b="1" dirty="0"/>
          </a:p>
          <a:p>
            <a:pPr marL="114300" indent="0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51296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620000" cy="720080"/>
          </a:xfrm>
        </p:spPr>
        <p:txBody>
          <a:bodyPr/>
          <a:lstStyle/>
          <a:p>
            <a:r>
              <a:rPr lang="en-US" altLang="zh-CN" sz="4000" b="1" dirty="0" smtClean="0">
                <a:solidFill>
                  <a:schemeClr val="tx1"/>
                </a:solidFill>
              </a:rPr>
              <a:t>【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約拿書</a:t>
            </a:r>
            <a:r>
              <a:rPr lang="en-US" altLang="zh-CN" sz="4000" b="1" dirty="0" smtClean="0">
                <a:solidFill>
                  <a:schemeClr val="tx1"/>
                </a:solidFill>
              </a:rPr>
              <a:t>】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第</a:t>
            </a:r>
            <a:r>
              <a:rPr lang="en-US" altLang="zh-CN" sz="4000" b="1" dirty="0" smtClean="0">
                <a:solidFill>
                  <a:schemeClr val="tx1"/>
                </a:solidFill>
              </a:rPr>
              <a:t>4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章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931224" cy="5328592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altLang="zh-TW" sz="1800" b="1" dirty="0"/>
              <a:t>4:1</a:t>
            </a:r>
            <a:r>
              <a:rPr lang="zh-TW" altLang="en-US" sz="1800" b="1" dirty="0"/>
              <a:t> 這事約拿大大不</a:t>
            </a:r>
            <a:r>
              <a:rPr lang="zh-TW" altLang="en-US" sz="1800" b="1" dirty="0" smtClean="0"/>
              <a:t>悅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且</a:t>
            </a:r>
            <a:r>
              <a:rPr lang="zh-TW" altLang="en-US" sz="1800" b="1" dirty="0"/>
              <a:t>甚發怒。</a:t>
            </a:r>
            <a:br>
              <a:rPr lang="zh-TW" altLang="en-US" sz="1800" b="1" dirty="0"/>
            </a:br>
            <a:r>
              <a:rPr lang="en-US" altLang="zh-TW" sz="1800" b="1" dirty="0"/>
              <a:t>4:2</a:t>
            </a:r>
            <a:r>
              <a:rPr lang="zh-TW" altLang="en-US" sz="1800" b="1" dirty="0"/>
              <a:t> 就禱告耶和華</a:t>
            </a:r>
            <a:r>
              <a:rPr lang="zh-TW" altLang="en-US" sz="1800" b="1" dirty="0" smtClean="0"/>
              <a:t>說</a:t>
            </a:r>
            <a:r>
              <a:rPr lang="zh-CN" altLang="en-US" sz="1800" b="1" dirty="0" smtClean="0"/>
              <a:t>：“</a:t>
            </a:r>
            <a:r>
              <a:rPr lang="zh-TW" altLang="en-US" sz="1800" b="1" dirty="0" smtClean="0"/>
              <a:t>耶</a:t>
            </a:r>
            <a:r>
              <a:rPr lang="zh-TW" altLang="en-US" sz="1800" b="1" dirty="0"/>
              <a:t>和</a:t>
            </a:r>
            <a:r>
              <a:rPr lang="zh-TW" altLang="en-US" sz="1800" b="1" dirty="0" smtClean="0"/>
              <a:t>華</a:t>
            </a:r>
            <a:r>
              <a:rPr lang="zh-CN" altLang="en-US" sz="1800" b="1" dirty="0" smtClean="0"/>
              <a:t>啊，</a:t>
            </a:r>
            <a:r>
              <a:rPr lang="zh-TW" altLang="en-US" sz="1800" b="1" dirty="0" smtClean="0"/>
              <a:t>我</a:t>
            </a:r>
            <a:r>
              <a:rPr lang="zh-TW" altLang="en-US" sz="1800" b="1" dirty="0"/>
              <a:t>在本國的時</a:t>
            </a:r>
            <a:r>
              <a:rPr lang="zh-TW" altLang="en-US" sz="1800" b="1" dirty="0" smtClean="0"/>
              <a:t>候豈</a:t>
            </a:r>
            <a:r>
              <a:rPr lang="zh-TW" altLang="en-US" sz="1800" b="1" dirty="0"/>
              <a:t>不是這樣</a:t>
            </a:r>
            <a:r>
              <a:rPr lang="zh-TW" altLang="en-US" sz="1800" b="1" dirty="0" smtClean="0"/>
              <a:t>說</a:t>
            </a:r>
            <a:r>
              <a:rPr lang="zh-CN" altLang="en-US" sz="1800" b="1" dirty="0" smtClean="0"/>
              <a:t>嗎？</a:t>
            </a:r>
            <a:r>
              <a:rPr lang="zh-TW" altLang="en-US" sz="1800" b="1" dirty="0" smtClean="0"/>
              <a:t>我</a:t>
            </a:r>
            <a:r>
              <a:rPr lang="zh-TW" altLang="en-US" sz="1800" b="1" dirty="0"/>
              <a:t>知道你是有恩典、有憐憫</a:t>
            </a:r>
            <a:r>
              <a:rPr lang="zh-TW" altLang="en-US" sz="1800" b="1" dirty="0" smtClean="0"/>
              <a:t>的神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不</a:t>
            </a:r>
            <a:r>
              <a:rPr lang="zh-TW" altLang="en-US" sz="1800" b="1" dirty="0"/>
              <a:t>輕易發</a:t>
            </a:r>
            <a:r>
              <a:rPr lang="zh-TW" altLang="en-US" sz="1800" b="1" dirty="0" smtClean="0"/>
              <a:t>怒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有</a:t>
            </a:r>
            <a:r>
              <a:rPr lang="zh-TW" altLang="en-US" sz="1800" b="1" dirty="0"/>
              <a:t>豐盛的慈</a:t>
            </a:r>
            <a:r>
              <a:rPr lang="zh-TW" altLang="en-US" sz="1800" b="1" dirty="0" smtClean="0"/>
              <a:t>愛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並</a:t>
            </a:r>
            <a:r>
              <a:rPr lang="zh-TW" altLang="en-US" sz="1800" b="1" dirty="0"/>
              <a:t>且後</a:t>
            </a:r>
            <a:r>
              <a:rPr lang="zh-TW" altLang="en-US" sz="1800" b="1" dirty="0" smtClean="0"/>
              <a:t>悔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不</a:t>
            </a:r>
            <a:r>
              <a:rPr lang="zh-TW" altLang="en-US" sz="1800" b="1" dirty="0"/>
              <a:t>降所說的</a:t>
            </a:r>
            <a:r>
              <a:rPr lang="zh-TW" altLang="en-US" sz="1800" b="1" dirty="0" smtClean="0"/>
              <a:t>災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所</a:t>
            </a:r>
            <a:r>
              <a:rPr lang="zh-TW" altLang="en-US" sz="1800" b="1" dirty="0"/>
              <a:t>以我急速逃往他施去。</a:t>
            </a:r>
            <a:br>
              <a:rPr lang="zh-TW" altLang="en-US" sz="1800" b="1" dirty="0"/>
            </a:br>
            <a:r>
              <a:rPr lang="en-US" altLang="zh-TW" sz="1800" b="1" dirty="0"/>
              <a:t>4:3</a:t>
            </a:r>
            <a:r>
              <a:rPr lang="zh-TW" altLang="en-US" sz="1800" b="1" dirty="0"/>
              <a:t> 耶和</a:t>
            </a:r>
            <a:r>
              <a:rPr lang="zh-TW" altLang="en-US" sz="1800" b="1" dirty="0" smtClean="0"/>
              <a:t>華</a:t>
            </a:r>
            <a:r>
              <a:rPr lang="zh-CN" altLang="en-US" sz="1800" b="1" dirty="0" smtClean="0"/>
              <a:t>啊，</a:t>
            </a:r>
            <a:r>
              <a:rPr lang="zh-TW" altLang="en-US" sz="1800" b="1" dirty="0" smtClean="0"/>
              <a:t>現</a:t>
            </a:r>
            <a:r>
              <a:rPr lang="zh-TW" altLang="en-US" sz="1800" b="1" dirty="0"/>
              <a:t>在求你取我的</a:t>
            </a:r>
            <a:r>
              <a:rPr lang="zh-TW" altLang="en-US" sz="1800" b="1" dirty="0" smtClean="0"/>
              <a:t>命</a:t>
            </a:r>
            <a:r>
              <a:rPr lang="zh-CN" altLang="en-US" sz="1800" b="1" dirty="0" smtClean="0"/>
              <a:t>吧！</a:t>
            </a:r>
            <a:r>
              <a:rPr lang="zh-TW" altLang="en-US" sz="1800" b="1" dirty="0" smtClean="0"/>
              <a:t>因</a:t>
            </a:r>
            <a:r>
              <a:rPr lang="zh-TW" altLang="en-US" sz="1800" b="1" dirty="0"/>
              <a:t>為我死了比活著還好</a:t>
            </a:r>
            <a:r>
              <a:rPr lang="zh-TW" altLang="en-US" sz="1800" b="1" dirty="0" smtClean="0"/>
              <a:t>。</a:t>
            </a:r>
            <a:r>
              <a:rPr lang="zh-CN" altLang="en-US" sz="1800" b="1" dirty="0" smtClean="0"/>
              <a:t>”</a:t>
            </a:r>
            <a:r>
              <a:rPr lang="zh-TW" altLang="en-US" sz="1800" b="1" dirty="0"/>
              <a:t/>
            </a:r>
            <a:br>
              <a:rPr lang="zh-TW" altLang="en-US" sz="1800" b="1" dirty="0"/>
            </a:br>
            <a:r>
              <a:rPr lang="en-US" altLang="zh-TW" sz="1800" b="1" dirty="0"/>
              <a:t>4:4</a:t>
            </a:r>
            <a:r>
              <a:rPr lang="zh-TW" altLang="en-US" sz="1800" b="1" dirty="0"/>
              <a:t> 耶和華</a:t>
            </a:r>
            <a:r>
              <a:rPr lang="zh-TW" altLang="en-US" sz="1800" b="1" dirty="0" smtClean="0"/>
              <a:t>說</a:t>
            </a:r>
            <a:r>
              <a:rPr lang="zh-CN" altLang="en-US" sz="1800" b="1" dirty="0" smtClean="0"/>
              <a:t>：“</a:t>
            </a:r>
            <a:r>
              <a:rPr lang="zh-TW" altLang="en-US" sz="1800" b="1" dirty="0" smtClean="0"/>
              <a:t>你</a:t>
            </a:r>
            <a:r>
              <a:rPr lang="zh-TW" altLang="en-US" sz="1800" b="1" dirty="0"/>
              <a:t>這樣發怒合乎</a:t>
            </a:r>
            <a:r>
              <a:rPr lang="zh-TW" altLang="en-US" sz="1800" b="1" dirty="0" smtClean="0"/>
              <a:t>理</a:t>
            </a:r>
            <a:r>
              <a:rPr lang="zh-CN" altLang="en-US" sz="1800" b="1" dirty="0" smtClean="0"/>
              <a:t>嗎？”</a:t>
            </a:r>
            <a:r>
              <a:rPr lang="zh-TW" altLang="en-US" sz="1800" b="1" dirty="0"/>
              <a:t/>
            </a:r>
            <a:br>
              <a:rPr lang="zh-TW" altLang="en-US" sz="1800" b="1" dirty="0"/>
            </a:br>
            <a:r>
              <a:rPr lang="en-US" altLang="zh-TW" sz="1800" b="1" dirty="0"/>
              <a:t>4:5</a:t>
            </a:r>
            <a:r>
              <a:rPr lang="zh-TW" altLang="en-US" sz="1800" b="1" dirty="0"/>
              <a:t> 於是約拿出</a:t>
            </a:r>
            <a:r>
              <a:rPr lang="zh-TW" altLang="en-US" sz="1800" b="1" dirty="0" smtClean="0"/>
              <a:t>城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坐</a:t>
            </a:r>
            <a:r>
              <a:rPr lang="zh-TW" altLang="en-US" sz="1800" b="1" dirty="0"/>
              <a:t>在城的東</a:t>
            </a:r>
            <a:r>
              <a:rPr lang="zh-TW" altLang="en-US" sz="1800" b="1" dirty="0" smtClean="0"/>
              <a:t>邊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在</a:t>
            </a:r>
            <a:r>
              <a:rPr lang="zh-TW" altLang="en-US" sz="1800" b="1" dirty="0"/>
              <a:t>那裡為自己搭了一座</a:t>
            </a:r>
            <a:r>
              <a:rPr lang="zh-TW" altLang="en-US" sz="1800" b="1" dirty="0" smtClean="0"/>
              <a:t>棚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坐</a:t>
            </a:r>
            <a:r>
              <a:rPr lang="zh-TW" altLang="en-US" sz="1800" b="1" dirty="0"/>
              <a:t>在棚的</a:t>
            </a:r>
            <a:r>
              <a:rPr lang="zh-TW" altLang="en-US" sz="1800" b="1" dirty="0">
                <a:solidFill>
                  <a:srgbClr val="FF0000"/>
                </a:solidFill>
              </a:rPr>
              <a:t>蔭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下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要</a:t>
            </a:r>
            <a:r>
              <a:rPr lang="zh-TW" altLang="en-US" sz="1800" b="1" dirty="0"/>
              <a:t>看看那城究竟如何。</a:t>
            </a:r>
            <a:br>
              <a:rPr lang="zh-TW" altLang="en-US" sz="1800" b="1" dirty="0"/>
            </a:br>
            <a:r>
              <a:rPr lang="en-US" altLang="zh-TW" sz="1800" b="1" dirty="0" smtClean="0"/>
              <a:t>4:6</a:t>
            </a:r>
            <a:r>
              <a:rPr lang="zh-TW" altLang="en-US" sz="1800" b="1" dirty="0"/>
              <a:t> 耶和</a:t>
            </a:r>
            <a:r>
              <a:rPr lang="zh-TW" altLang="en-US" sz="1800" b="1" dirty="0" smtClean="0"/>
              <a:t>華神</a:t>
            </a:r>
            <a:r>
              <a:rPr lang="zh-TW" altLang="en-US" sz="1800" b="1" dirty="0"/>
              <a:t>安排一棵蓖</a:t>
            </a:r>
            <a:r>
              <a:rPr lang="zh-TW" altLang="en-US" sz="1800" b="1" dirty="0" smtClean="0"/>
              <a:t>麻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使</a:t>
            </a:r>
            <a:r>
              <a:rPr lang="zh-TW" altLang="en-US" sz="1800" b="1" dirty="0"/>
              <a:t>其發生高過約</a:t>
            </a:r>
            <a:r>
              <a:rPr lang="zh-TW" altLang="en-US" sz="1800" b="1" dirty="0" smtClean="0"/>
              <a:t>拿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影</a:t>
            </a:r>
            <a:r>
              <a:rPr lang="zh-TW" altLang="en-US" sz="1800" b="1" dirty="0">
                <a:solidFill>
                  <a:srgbClr val="FF0000"/>
                </a:solidFill>
              </a:rPr>
              <a:t>兒</a:t>
            </a:r>
            <a:r>
              <a:rPr lang="zh-TW" altLang="en-US" sz="1800" b="1" dirty="0"/>
              <a:t>遮蓋他的</a:t>
            </a:r>
            <a:r>
              <a:rPr lang="zh-TW" altLang="en-US" sz="1800" b="1" dirty="0" smtClean="0"/>
              <a:t>頭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>
                <a:solidFill>
                  <a:srgbClr val="0070C0"/>
                </a:solidFill>
              </a:rPr>
              <a:t>救</a:t>
            </a:r>
            <a:r>
              <a:rPr lang="zh-TW" altLang="en-US" sz="1800" b="1" dirty="0">
                <a:solidFill>
                  <a:srgbClr val="0070C0"/>
                </a:solidFill>
              </a:rPr>
              <a:t>他脫離苦</a:t>
            </a:r>
            <a:r>
              <a:rPr lang="zh-TW" altLang="en-US" sz="1800" b="1" dirty="0" smtClean="0">
                <a:solidFill>
                  <a:srgbClr val="0070C0"/>
                </a:solidFill>
              </a:rPr>
              <a:t>楚</a:t>
            </a:r>
            <a:r>
              <a:rPr lang="zh-CN" altLang="en-US" sz="1800" b="1" dirty="0" smtClean="0"/>
              <a:t>；</a:t>
            </a:r>
            <a:r>
              <a:rPr lang="zh-TW" altLang="en-US" sz="1800" b="1" dirty="0" smtClean="0">
                <a:solidFill>
                  <a:srgbClr val="0070C0"/>
                </a:solidFill>
              </a:rPr>
              <a:t>約</a:t>
            </a:r>
            <a:r>
              <a:rPr lang="zh-TW" altLang="en-US" sz="1800" b="1" dirty="0">
                <a:solidFill>
                  <a:srgbClr val="0070C0"/>
                </a:solidFill>
              </a:rPr>
              <a:t>拿因這棵蓖麻大大喜樂</a:t>
            </a:r>
            <a:r>
              <a:rPr lang="zh-TW" altLang="en-US" sz="1800" b="1" dirty="0"/>
              <a:t>。</a:t>
            </a:r>
            <a:br>
              <a:rPr lang="zh-TW" altLang="en-US" sz="1800" b="1" dirty="0"/>
            </a:br>
            <a:r>
              <a:rPr lang="en-US" altLang="zh-TW" sz="1800" b="1" dirty="0"/>
              <a:t>4:7</a:t>
            </a:r>
            <a:r>
              <a:rPr lang="zh-TW" altLang="en-US" sz="1800" b="1" dirty="0"/>
              <a:t> 次日黎</a:t>
            </a:r>
            <a:r>
              <a:rPr lang="zh-TW" altLang="en-US" sz="1800" b="1" dirty="0" smtClean="0"/>
              <a:t>明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神</a:t>
            </a:r>
            <a:r>
              <a:rPr lang="zh-TW" altLang="en-US" sz="1800" b="1" dirty="0"/>
              <a:t>卻安排一條蟲</a:t>
            </a:r>
            <a:r>
              <a:rPr lang="zh-TW" altLang="en-US" sz="1800" b="1" dirty="0" smtClean="0"/>
              <a:t>子咬</a:t>
            </a:r>
            <a:r>
              <a:rPr lang="zh-TW" altLang="en-US" sz="1800" b="1" dirty="0"/>
              <a:t>這蓖</a:t>
            </a:r>
            <a:r>
              <a:rPr lang="zh-TW" altLang="en-US" sz="1800" b="1" dirty="0" smtClean="0"/>
              <a:t>麻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以</a:t>
            </a:r>
            <a:r>
              <a:rPr lang="zh-TW" altLang="en-US" sz="1800" b="1" dirty="0"/>
              <a:t>致枯槁。</a:t>
            </a:r>
            <a:br>
              <a:rPr lang="zh-TW" altLang="en-US" sz="1800" b="1" dirty="0"/>
            </a:br>
            <a:r>
              <a:rPr lang="en-US" altLang="zh-TW" sz="1800" b="1" dirty="0"/>
              <a:t>4:8</a:t>
            </a:r>
            <a:r>
              <a:rPr lang="zh-TW" altLang="en-US" sz="1800" b="1" dirty="0"/>
              <a:t> 日頭出來的時</a:t>
            </a:r>
            <a:r>
              <a:rPr lang="zh-TW" altLang="en-US" sz="1800" b="1" dirty="0" smtClean="0"/>
              <a:t>候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神</a:t>
            </a:r>
            <a:r>
              <a:rPr lang="zh-TW" altLang="en-US" sz="1800" b="1" dirty="0"/>
              <a:t>安排炎熱的東</a:t>
            </a:r>
            <a:r>
              <a:rPr lang="zh-TW" altLang="en-US" sz="1800" b="1" dirty="0" smtClean="0"/>
              <a:t>風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日</a:t>
            </a:r>
            <a:r>
              <a:rPr lang="zh-TW" altLang="en-US" sz="1800" b="1" dirty="0"/>
              <a:t>頭曝曬約拿的</a:t>
            </a:r>
            <a:r>
              <a:rPr lang="zh-TW" altLang="en-US" sz="1800" b="1" dirty="0" smtClean="0"/>
              <a:t>頭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使</a:t>
            </a:r>
            <a:r>
              <a:rPr lang="zh-TW" altLang="en-US" sz="1800" b="1" dirty="0"/>
              <a:t>他發</a:t>
            </a:r>
            <a:r>
              <a:rPr lang="zh-TW" altLang="en-US" sz="1800" b="1" dirty="0" smtClean="0"/>
              <a:t>昏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他</a:t>
            </a:r>
            <a:r>
              <a:rPr lang="zh-TW" altLang="en-US" sz="1800" b="1" dirty="0"/>
              <a:t>就為自己求</a:t>
            </a:r>
            <a:r>
              <a:rPr lang="zh-TW" altLang="en-US" sz="1800" b="1" dirty="0" smtClean="0"/>
              <a:t>死說</a:t>
            </a:r>
            <a:r>
              <a:rPr lang="zh-CN" altLang="en-US" sz="1800" b="1" dirty="0" smtClean="0"/>
              <a:t>：“</a:t>
            </a:r>
            <a:r>
              <a:rPr lang="zh-TW" altLang="en-US" sz="1800" b="1" dirty="0" smtClean="0"/>
              <a:t>我</a:t>
            </a:r>
            <a:r>
              <a:rPr lang="zh-TW" altLang="en-US" sz="1800" b="1" dirty="0"/>
              <a:t>死了比活著還</a:t>
            </a:r>
            <a:r>
              <a:rPr lang="zh-TW" altLang="en-US" sz="1800" b="1" dirty="0" smtClean="0"/>
              <a:t>好</a:t>
            </a:r>
            <a:r>
              <a:rPr lang="zh-CN" altLang="en-US" sz="1800" b="1" dirty="0" smtClean="0"/>
              <a:t>！”</a:t>
            </a:r>
            <a:r>
              <a:rPr lang="zh-TW" altLang="en-US" sz="1800" b="1" dirty="0"/>
              <a:t/>
            </a:r>
            <a:br>
              <a:rPr lang="zh-TW" altLang="en-US" sz="1800" b="1" dirty="0"/>
            </a:br>
            <a:r>
              <a:rPr lang="en-US" altLang="zh-TW" sz="1800" b="1" dirty="0"/>
              <a:t>4:9</a:t>
            </a:r>
            <a:r>
              <a:rPr lang="zh-TW" altLang="en-US" sz="1800" b="1" dirty="0"/>
              <a:t> 　神對約拿</a:t>
            </a:r>
            <a:r>
              <a:rPr lang="zh-TW" altLang="en-US" sz="1800" b="1" dirty="0" smtClean="0"/>
              <a:t>說</a:t>
            </a:r>
            <a:r>
              <a:rPr lang="zh-CN" altLang="en-US" sz="1800" b="1" dirty="0" smtClean="0"/>
              <a:t>：“</a:t>
            </a:r>
            <a:r>
              <a:rPr lang="zh-TW" altLang="en-US" sz="1800" b="1" dirty="0" smtClean="0"/>
              <a:t>你</a:t>
            </a:r>
            <a:r>
              <a:rPr lang="zh-TW" altLang="en-US" sz="1800" b="1" dirty="0"/>
              <a:t>因這棵蓖麻發怒合乎</a:t>
            </a:r>
            <a:r>
              <a:rPr lang="zh-TW" altLang="en-US" sz="1800" b="1" dirty="0" smtClean="0"/>
              <a:t>理</a:t>
            </a:r>
            <a:r>
              <a:rPr lang="zh-CN" altLang="en-US" sz="1800" b="1" dirty="0" smtClean="0"/>
              <a:t>嗎？”</a:t>
            </a:r>
            <a:r>
              <a:rPr lang="zh-TW" altLang="en-US" sz="1800" b="1" dirty="0" smtClean="0"/>
              <a:t>他說</a:t>
            </a:r>
            <a:r>
              <a:rPr lang="zh-CN" altLang="en-US" sz="1800" b="1" dirty="0" smtClean="0"/>
              <a:t>：“</a:t>
            </a:r>
            <a:r>
              <a:rPr lang="zh-TW" altLang="en-US" sz="1800" b="1" dirty="0" smtClean="0"/>
              <a:t>我</a:t>
            </a:r>
            <a:r>
              <a:rPr lang="zh-TW" altLang="en-US" sz="1800" b="1" dirty="0"/>
              <a:t>發怒以至於</a:t>
            </a:r>
            <a:r>
              <a:rPr lang="zh-TW" altLang="en-US" sz="1800" b="1" dirty="0" smtClean="0"/>
              <a:t>死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都</a:t>
            </a:r>
            <a:r>
              <a:rPr lang="zh-TW" altLang="en-US" sz="1800" b="1" dirty="0"/>
              <a:t>合乎</a:t>
            </a:r>
            <a:r>
              <a:rPr lang="zh-TW" altLang="en-US" sz="1800" b="1" dirty="0" smtClean="0"/>
              <a:t>理</a:t>
            </a:r>
            <a:r>
              <a:rPr lang="zh-CN" altLang="en-US" sz="1800" b="1" dirty="0" smtClean="0"/>
              <a:t>！”</a:t>
            </a:r>
            <a:r>
              <a:rPr lang="zh-TW" altLang="en-US" sz="1800" b="1" dirty="0"/>
              <a:t/>
            </a:r>
            <a:br>
              <a:rPr lang="zh-TW" altLang="en-US" sz="1800" b="1" dirty="0"/>
            </a:br>
            <a:r>
              <a:rPr lang="en-US" altLang="zh-TW" sz="1800" b="1" dirty="0"/>
              <a:t>4:10</a:t>
            </a:r>
            <a:r>
              <a:rPr lang="zh-TW" altLang="en-US" sz="1800" b="1" dirty="0"/>
              <a:t> 耶和華</a:t>
            </a:r>
            <a:r>
              <a:rPr lang="zh-TW" altLang="en-US" sz="1800" b="1" dirty="0" smtClean="0"/>
              <a:t>說</a:t>
            </a:r>
            <a:r>
              <a:rPr lang="zh-CN" altLang="en-US" sz="1800" b="1" dirty="0" smtClean="0"/>
              <a:t>：“</a:t>
            </a:r>
            <a:r>
              <a:rPr lang="zh-TW" altLang="en-US" sz="1800" b="1" dirty="0" smtClean="0"/>
              <a:t>這</a:t>
            </a:r>
            <a:r>
              <a:rPr lang="zh-TW" altLang="en-US" sz="1800" b="1" dirty="0"/>
              <a:t>蓖麻不是你栽種</a:t>
            </a:r>
            <a:r>
              <a:rPr lang="zh-TW" altLang="en-US" sz="1800" b="1" dirty="0" smtClean="0"/>
              <a:t>的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也</a:t>
            </a:r>
            <a:r>
              <a:rPr lang="zh-TW" altLang="en-US" sz="1800" b="1" dirty="0"/>
              <a:t>不是你培養</a:t>
            </a:r>
            <a:r>
              <a:rPr lang="zh-TW" altLang="en-US" sz="1800" b="1" dirty="0" smtClean="0"/>
              <a:t>的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一</a:t>
            </a:r>
            <a:r>
              <a:rPr lang="zh-TW" altLang="en-US" sz="1800" b="1" dirty="0"/>
              <a:t>夜發</a:t>
            </a:r>
            <a:r>
              <a:rPr lang="zh-TW" altLang="en-US" sz="1800" b="1" dirty="0" smtClean="0"/>
              <a:t>生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一</a:t>
            </a:r>
            <a:r>
              <a:rPr lang="zh-TW" altLang="en-US" sz="1800" b="1" dirty="0"/>
              <a:t>夜乾死你尚且愛</a:t>
            </a:r>
            <a:r>
              <a:rPr lang="zh-TW" altLang="en-US" sz="1800" b="1" dirty="0" smtClean="0"/>
              <a:t>惜</a:t>
            </a:r>
            <a:r>
              <a:rPr lang="zh-CN" altLang="en-US" sz="1800" b="1" dirty="0" smtClean="0"/>
              <a:t>；</a:t>
            </a:r>
            <a:r>
              <a:rPr lang="zh-TW" altLang="en-US" sz="1800" b="1" dirty="0"/>
              <a:t/>
            </a:r>
            <a:br>
              <a:rPr lang="zh-TW" altLang="en-US" sz="1800" b="1" dirty="0"/>
            </a:br>
            <a:r>
              <a:rPr lang="en-US" altLang="zh-TW" sz="1800" b="1" dirty="0" smtClean="0"/>
              <a:t>4:11</a:t>
            </a:r>
            <a:r>
              <a:rPr lang="zh-TW" altLang="en-US" sz="1800" b="1" dirty="0"/>
              <a:t> 何況這尼尼微大</a:t>
            </a:r>
            <a:r>
              <a:rPr lang="zh-TW" altLang="en-US" sz="1800" b="1" dirty="0" smtClean="0"/>
              <a:t>城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其</a:t>
            </a:r>
            <a:r>
              <a:rPr lang="zh-TW" altLang="en-US" sz="1800" b="1" dirty="0"/>
              <a:t>中不能分辨左手右手的有十二萬多</a:t>
            </a:r>
            <a:r>
              <a:rPr lang="zh-TW" altLang="en-US" sz="1800" b="1" dirty="0" smtClean="0"/>
              <a:t>人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並</a:t>
            </a:r>
            <a:r>
              <a:rPr lang="zh-TW" altLang="en-US" sz="1800" b="1" dirty="0"/>
              <a:t>有許多牲</a:t>
            </a:r>
            <a:r>
              <a:rPr lang="zh-TW" altLang="en-US" sz="1800" b="1" dirty="0" smtClean="0"/>
              <a:t>畜</a:t>
            </a:r>
            <a:r>
              <a:rPr lang="zh-CN" altLang="en-US" sz="1800" b="1" dirty="0" smtClean="0"/>
              <a:t>，</a:t>
            </a:r>
            <a:r>
              <a:rPr lang="zh-TW" altLang="en-US" sz="1800" b="1" dirty="0" smtClean="0"/>
              <a:t>我</a:t>
            </a:r>
            <a:r>
              <a:rPr lang="zh-TW" altLang="en-US" sz="1800" b="1" dirty="0"/>
              <a:t>豈能不愛惜</a:t>
            </a:r>
            <a:r>
              <a:rPr lang="zh-TW" altLang="en-US" sz="1800" b="1" dirty="0" smtClean="0"/>
              <a:t>呢</a:t>
            </a:r>
            <a:r>
              <a:rPr lang="zh-CN" altLang="en-US" sz="1800" b="1" dirty="0" smtClean="0"/>
              <a:t>？”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738760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620000" cy="720080"/>
          </a:xfrm>
        </p:spPr>
        <p:txBody>
          <a:bodyPr/>
          <a:lstStyle/>
          <a:p>
            <a:r>
              <a:rPr lang="zh-CN" altLang="en-US" sz="4000" b="1" dirty="0">
                <a:solidFill>
                  <a:schemeClr val="tx1"/>
                </a:solidFill>
              </a:rPr>
              <a:t>爲什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麽是安穩之處？</a:t>
            </a:r>
            <a:endParaRPr lang="en-US" sz="40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8928702"/>
              </p:ext>
            </p:extLst>
          </p:nvPr>
        </p:nvGraphicFramePr>
        <p:xfrm>
          <a:off x="457200" y="1268413"/>
          <a:ext cx="793115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5575"/>
                <a:gridCol w="39655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/>
                        <a:t>和合本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ESV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800" b="1" dirty="0" smtClean="0">
                          <a:latin typeface="+mn-ea"/>
                        </a:rPr>
                        <a:t>91:3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 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他必救你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脫離捕鳥人的網羅，和毒害的瘟疫。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he will deliver you from the snare of fowler and form the deadly pestilence.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800" b="1" dirty="0" smtClean="0">
                          <a:latin typeface="+mn-ea"/>
                        </a:rPr>
                        <a:t>91:4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 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他必用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自己的翎毛遮蔽你，你要投靠在他的翅膀底下。</a:t>
                      </a:r>
                      <a:r>
                        <a:rPr lang="zh-TW" altLang="en-US" sz="1800" b="1" dirty="0" smtClean="0">
                          <a:solidFill>
                            <a:srgbClr val="00B0F0"/>
                          </a:solidFill>
                          <a:latin typeface="+mn-ea"/>
                        </a:rPr>
                        <a:t>他的誠實是大小的盾牌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。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 will </a:t>
                      </a:r>
                      <a:r>
                        <a:rPr lang="en-CA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cover you with his pinions, and under his wings 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will find refuge; </a:t>
                      </a:r>
                      <a:r>
                        <a:rPr lang="en-CA" sz="1800" b="1" kern="120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 faithfulness is a shield and buckler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14300" indent="0">
                        <a:buNone/>
                      </a:pPr>
                      <a:r>
                        <a:rPr lang="en-US" altLang="zh-TW" sz="1800" b="1" dirty="0" smtClean="0">
                          <a:latin typeface="+mn-ea"/>
                        </a:rPr>
                        <a:t>91:5 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你必不怕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黑夜的驚駭，或是白日飛的箭；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will not fear the terror of the night, nor the arrow that flies by day,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14300" indent="0">
                        <a:buNone/>
                      </a:pPr>
                      <a:r>
                        <a:rPr lang="en-US" altLang="zh-TW" sz="1800" b="1" dirty="0" smtClean="0">
                          <a:latin typeface="+mn-ea"/>
                        </a:rPr>
                        <a:t>91:6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 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也不怕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黑夜行的瘟疫，或是午間滅人的毒病。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 the pestilence that stalks in darkness, nor the destruction that wastes at noonday.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 smtClean="0">
                          <a:latin typeface="+mn-ea"/>
                        </a:rPr>
                        <a:t>91:7 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雖有千人仆倒在你旁邊，萬人仆倒在你右邊，這災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卻不得臨近你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。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thousand may fall at your side, ten thousand at your right hand, but it will not come near you.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800" b="1" dirty="0" smtClean="0">
                          <a:latin typeface="+mn-ea"/>
                        </a:rPr>
                        <a:t>91:8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 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你惟親眼觀看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，見惡人遭報。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will only look with your eyes and see the recompense of the wicked.</a:t>
                      </a:r>
                      <a:endParaRPr lang="en-US" sz="1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609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620000" cy="720080"/>
          </a:xfrm>
        </p:spPr>
        <p:txBody>
          <a:bodyPr/>
          <a:lstStyle/>
          <a:p>
            <a:r>
              <a:rPr lang="zh-CN" altLang="en-US" sz="4000" b="1" dirty="0">
                <a:solidFill>
                  <a:schemeClr val="tx1"/>
                </a:solidFill>
              </a:rPr>
              <a:t>爲什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麽是安穩之處？</a:t>
            </a:r>
            <a:endParaRPr lang="en-US" sz="40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4207247"/>
              </p:ext>
            </p:extLst>
          </p:nvPr>
        </p:nvGraphicFramePr>
        <p:xfrm>
          <a:off x="457200" y="1268413"/>
          <a:ext cx="793115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5575"/>
                <a:gridCol w="39655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/>
                        <a:t>和合本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ESV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 smtClean="0">
                          <a:latin typeface="+mn-ea"/>
                        </a:rPr>
                        <a:t>91:9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 </a:t>
                      </a:r>
                      <a:r>
                        <a:rPr lang="zh-TW" altLang="en-US" sz="1800" b="1" dirty="0" smtClean="0"/>
                        <a:t>耶和華是我的避難所，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</a:rPr>
                        <a:t>你已將至高者當你的居所</a:t>
                      </a:r>
                      <a:r>
                        <a:rPr lang="zh-TW" altLang="en-US" sz="1800" b="1" dirty="0" smtClean="0"/>
                        <a:t>，</a:t>
                      </a:r>
                      <a:endParaRPr lang="en-US" altLang="zh-TW" sz="1800" b="1" dirty="0" smtClean="0">
                        <a:latin typeface="+mn-ea"/>
                      </a:endParaRPr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you, O Lord, are my refuge! You have made the Most High your dwelling place.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800" b="1" dirty="0" smtClean="0">
                          <a:latin typeface="+mn-ea"/>
                        </a:rPr>
                        <a:t>91:10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 禍患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必不臨到你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，災害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也不挨近你的帳棚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。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evil shall be allowed to befall you, no plague come near your tent.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14300" indent="0">
                        <a:buNone/>
                      </a:pPr>
                      <a:r>
                        <a:rPr lang="en-US" altLang="zh-TW" sz="1800" b="1" dirty="0" smtClean="0">
                          <a:latin typeface="+mn-ea"/>
                        </a:rPr>
                        <a:t>91:11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 因他要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為你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吩咐他的使者，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在你行的一切道路上保護你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。</a:t>
                      </a:r>
                      <a:br>
                        <a:rPr lang="zh-TW" altLang="en-US" sz="1800" b="1" dirty="0" smtClean="0">
                          <a:latin typeface="+mn-ea"/>
                        </a:rPr>
                      </a:b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he will command his angels concerning you to guard you in all your ways.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143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 smtClean="0">
                          <a:latin typeface="+mn-ea"/>
                        </a:rPr>
                        <a:t>91:12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 他們要用手托著你，免得你的腳碰在石頭上。</a:t>
                      </a:r>
                      <a:endParaRPr lang="en-US" altLang="zh-TW" sz="1800" b="1" dirty="0" smtClean="0">
                        <a:latin typeface="+mn-ea"/>
                      </a:endParaRPr>
                    </a:p>
                    <a:p>
                      <a:pPr marL="114300" indent="0">
                        <a:buNone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their hands they will bear you up, lest you strike your foot against a stone.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 smtClean="0">
                          <a:latin typeface="+mn-ea"/>
                        </a:rPr>
                        <a:t>91:13 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+mn-ea"/>
                        </a:rPr>
                        <a:t>你要</a:t>
                      </a:r>
                      <a:r>
                        <a:rPr lang="zh-TW" altLang="en-US" sz="1800" b="1" dirty="0" smtClean="0">
                          <a:latin typeface="+mn-ea"/>
                        </a:rPr>
                        <a:t>踹在獅子和虺蛇的身上，踐踏少壯獅子和大蛇。</a:t>
                      </a:r>
                      <a:endParaRPr lang="en-US" altLang="zh-TW" sz="1800" b="1" dirty="0" smtClean="0">
                        <a:latin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will tread on the lion and the adder, the young lion and the serpent you will trample underfoot.</a:t>
                      </a:r>
                      <a:endParaRPr lang="en-US" sz="1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306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路加福音</a:t>
            </a:r>
            <a:r>
              <a:rPr lang="en-US" altLang="zh-CN" sz="4000" b="1" dirty="0" smtClean="0"/>
              <a:t>】</a:t>
            </a:r>
            <a:r>
              <a:rPr lang="zh-CN" altLang="en-US" sz="4000" b="1" dirty="0" smtClean="0"/>
              <a:t>第</a:t>
            </a:r>
            <a:r>
              <a:rPr lang="en-US" altLang="zh-CN" sz="4000" b="1" dirty="0" smtClean="0"/>
              <a:t>4</a:t>
            </a:r>
            <a:r>
              <a:rPr lang="zh-CN" altLang="en-US" sz="4000" b="1" dirty="0" smtClean="0"/>
              <a:t>章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CA" sz="2400" b="1" dirty="0" smtClean="0"/>
              <a:t>4:9</a:t>
            </a:r>
            <a:r>
              <a:rPr lang="en-CA" sz="2400" b="1" dirty="0"/>
              <a:t> </a:t>
            </a:r>
            <a:r>
              <a:rPr lang="zh-TW" altLang="en-US" sz="2400" b="1" dirty="0"/>
              <a:t>魔鬼又領他到耶路撒冷</a:t>
            </a:r>
            <a:r>
              <a:rPr lang="zh-TW" altLang="en-US" sz="2400" b="1" dirty="0" smtClean="0"/>
              <a:t>去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叫</a:t>
            </a:r>
            <a:r>
              <a:rPr lang="zh-TW" altLang="en-US" sz="2400" b="1" dirty="0"/>
              <a:t>他站在殿頂</a:t>
            </a:r>
            <a:r>
              <a:rPr lang="zh-TW" altLang="en-US" sz="2400" b="1" dirty="0" smtClean="0"/>
              <a:t>上</a:t>
            </a:r>
            <a:r>
              <a:rPr lang="en-US" altLang="zh-TW" sz="2400" b="1" dirty="0" smtClean="0"/>
              <a:t>〔</a:t>
            </a:r>
            <a:r>
              <a:rPr lang="zh-CN" altLang="en-US" sz="2400" b="1" dirty="0" smtClean="0"/>
              <a:t>“</a:t>
            </a:r>
            <a:r>
              <a:rPr lang="zh-TW" altLang="en-US" sz="2400" b="1" dirty="0" smtClean="0"/>
              <a:t>頂</a:t>
            </a:r>
            <a:r>
              <a:rPr lang="zh-CN" altLang="en-US" sz="2400" b="1" dirty="0" smtClean="0"/>
              <a:t>”</a:t>
            </a:r>
            <a:r>
              <a:rPr lang="zh-TW" altLang="en-US" sz="2400" b="1" dirty="0" smtClean="0"/>
              <a:t>原</a:t>
            </a:r>
            <a:r>
              <a:rPr lang="zh-TW" altLang="en-US" sz="2400" b="1" dirty="0"/>
              <a:t>文</a:t>
            </a:r>
            <a:r>
              <a:rPr lang="zh-TW" altLang="en-US" sz="2400" b="1" dirty="0" smtClean="0"/>
              <a:t>作</a:t>
            </a:r>
            <a:r>
              <a:rPr lang="zh-CN" altLang="en-US" sz="2400" b="1" dirty="0" smtClean="0"/>
              <a:t>“</a:t>
            </a:r>
            <a:r>
              <a:rPr lang="zh-TW" altLang="en-US" sz="2400" b="1" dirty="0" smtClean="0"/>
              <a:t>翅</a:t>
            </a:r>
            <a:r>
              <a:rPr lang="zh-CN" altLang="en-US" sz="2400" b="1" dirty="0" smtClean="0"/>
              <a:t>”</a:t>
            </a:r>
            <a:r>
              <a:rPr lang="en-US" altLang="zh-TW" sz="2400" b="1" dirty="0" smtClean="0"/>
              <a:t>〕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對</a:t>
            </a:r>
            <a:r>
              <a:rPr lang="zh-TW" altLang="en-US" sz="2400" b="1" dirty="0"/>
              <a:t>他</a:t>
            </a:r>
            <a:r>
              <a:rPr lang="zh-TW" altLang="en-US" sz="2400" b="1" dirty="0" smtClean="0"/>
              <a:t>說</a:t>
            </a:r>
            <a:r>
              <a:rPr lang="zh-CN" altLang="en-US" sz="2400" b="1" dirty="0" smtClean="0"/>
              <a:t>：“</a:t>
            </a:r>
            <a:r>
              <a:rPr lang="zh-TW" altLang="en-US" sz="2400" b="1" dirty="0" smtClean="0"/>
              <a:t>你</a:t>
            </a:r>
            <a:r>
              <a:rPr lang="zh-TW" altLang="en-US" sz="2400" b="1" dirty="0"/>
              <a:t>若</a:t>
            </a:r>
            <a:r>
              <a:rPr lang="zh-TW" altLang="en-US" sz="2400" b="1" dirty="0" smtClean="0"/>
              <a:t>是神</a:t>
            </a:r>
            <a:r>
              <a:rPr lang="zh-TW" altLang="en-US" sz="2400" b="1" dirty="0"/>
              <a:t>的兒</a:t>
            </a:r>
            <a:r>
              <a:rPr lang="zh-TW" altLang="en-US" sz="2400" b="1" dirty="0" smtClean="0"/>
              <a:t>子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可</a:t>
            </a:r>
            <a:r>
              <a:rPr lang="zh-TW" altLang="en-US" sz="2400" b="1" dirty="0"/>
              <a:t>以從這裡跳下</a:t>
            </a:r>
            <a:r>
              <a:rPr lang="zh-TW" altLang="en-US" sz="2400" b="1" dirty="0" smtClean="0"/>
              <a:t>去</a:t>
            </a:r>
            <a:r>
              <a:rPr lang="zh-CN" altLang="en-US" sz="2400" b="1" dirty="0" smtClean="0"/>
              <a:t>；</a:t>
            </a:r>
            <a:endParaRPr lang="en-CA" altLang="zh-TW" sz="2400" b="1" dirty="0"/>
          </a:p>
          <a:p>
            <a:pPr marL="114300" indent="0">
              <a:buNone/>
            </a:pPr>
            <a:r>
              <a:rPr lang="en-CA" sz="2400" b="1" dirty="0" smtClean="0"/>
              <a:t>4:10</a:t>
            </a:r>
            <a:r>
              <a:rPr lang="en-CA" sz="2400" b="1" dirty="0"/>
              <a:t> </a:t>
            </a:r>
            <a:r>
              <a:rPr lang="zh-TW" altLang="en-US" sz="2400" b="1" dirty="0"/>
              <a:t>因為經上記著</a:t>
            </a:r>
            <a:r>
              <a:rPr lang="zh-TW" altLang="en-US" sz="2400" b="1" dirty="0" smtClean="0"/>
              <a:t>說</a:t>
            </a:r>
            <a:r>
              <a:rPr lang="zh-CN" altLang="en-US" sz="2400" b="1" dirty="0" smtClean="0"/>
              <a:t>：</a:t>
            </a:r>
            <a:r>
              <a:rPr lang="en-US" altLang="zh-TW" sz="2400" b="1" dirty="0" smtClean="0"/>
              <a:t>『</a:t>
            </a:r>
            <a:r>
              <a:rPr lang="zh-TW" altLang="en-US" sz="2400" b="1" dirty="0"/>
              <a:t>主要為你吩咐他的使者保護</a:t>
            </a:r>
            <a:r>
              <a:rPr lang="zh-TW" altLang="en-US" sz="2400" b="1" dirty="0" smtClean="0"/>
              <a:t>你</a:t>
            </a:r>
            <a:r>
              <a:rPr lang="zh-CN" altLang="en-US" sz="2400" b="1" dirty="0" smtClean="0"/>
              <a:t>。</a:t>
            </a:r>
            <a:endParaRPr lang="en-CA" sz="2400" b="1" dirty="0"/>
          </a:p>
          <a:p>
            <a:pPr marL="114300" indent="0">
              <a:buNone/>
            </a:pPr>
            <a:r>
              <a:rPr lang="en-CA" sz="2400" b="1" dirty="0"/>
              <a:t>4:11 </a:t>
            </a:r>
            <a:r>
              <a:rPr lang="zh-TW" altLang="en-US" sz="2400" b="1" dirty="0"/>
              <a:t>他們要用手托著</a:t>
            </a:r>
            <a:r>
              <a:rPr lang="zh-TW" altLang="en-US" sz="2400" b="1" dirty="0" smtClean="0"/>
              <a:t>你</a:t>
            </a:r>
            <a:r>
              <a:rPr lang="zh-CN" altLang="en-US" sz="2400" b="1" dirty="0" smtClean="0"/>
              <a:t>，</a:t>
            </a:r>
            <a:r>
              <a:rPr lang="zh-TW" altLang="en-US" sz="2400" b="1" dirty="0" smtClean="0"/>
              <a:t>免</a:t>
            </a:r>
            <a:r>
              <a:rPr lang="zh-TW" altLang="en-US" sz="2400" b="1" dirty="0"/>
              <a:t>得你的腳碰在石頭上。</a:t>
            </a:r>
            <a:r>
              <a:rPr lang="en-US" altLang="zh-TW" sz="2400" b="1" dirty="0" smtClean="0"/>
              <a:t>』</a:t>
            </a:r>
            <a:r>
              <a:rPr lang="zh-CN" altLang="en-US" sz="2400" b="1" dirty="0" smtClean="0"/>
              <a:t>”</a:t>
            </a:r>
            <a:endParaRPr lang="en-CA" altLang="zh-TW" sz="2400" b="1" dirty="0"/>
          </a:p>
          <a:p>
            <a:pPr marL="114300" indent="0">
              <a:buNone/>
            </a:pPr>
            <a:r>
              <a:rPr lang="en-CA" sz="2400" b="1" dirty="0" smtClean="0"/>
              <a:t>4:12</a:t>
            </a:r>
            <a:r>
              <a:rPr lang="en-CA" sz="2400" b="1" dirty="0"/>
              <a:t> </a:t>
            </a:r>
            <a:r>
              <a:rPr lang="zh-TW" altLang="en-US" sz="2400" b="1" dirty="0"/>
              <a:t>耶穌對他</a:t>
            </a:r>
            <a:r>
              <a:rPr lang="zh-TW" altLang="en-US" sz="2400" b="1" dirty="0" smtClean="0"/>
              <a:t>說</a:t>
            </a:r>
            <a:r>
              <a:rPr lang="zh-CN" altLang="en-US" sz="2400" b="1" dirty="0" smtClean="0"/>
              <a:t>：“</a:t>
            </a:r>
            <a:r>
              <a:rPr lang="zh-TW" altLang="en-US" sz="2400" b="1" dirty="0" smtClean="0"/>
              <a:t>經</a:t>
            </a:r>
            <a:r>
              <a:rPr lang="zh-TW" altLang="en-US" sz="2400" b="1" dirty="0"/>
              <a:t>上</a:t>
            </a:r>
            <a:r>
              <a:rPr lang="zh-TW" altLang="en-US" sz="2400" b="1" dirty="0" smtClean="0"/>
              <a:t>說</a:t>
            </a:r>
            <a:r>
              <a:rPr lang="zh-CN" altLang="en-US" sz="2400" b="1" dirty="0" smtClean="0"/>
              <a:t>：</a:t>
            </a:r>
            <a:r>
              <a:rPr lang="en-US" altLang="zh-TW" sz="2400" b="1" dirty="0" smtClean="0"/>
              <a:t>『</a:t>
            </a:r>
            <a:r>
              <a:rPr lang="zh-TW" altLang="en-US" sz="2400" b="1" dirty="0">
                <a:solidFill>
                  <a:srgbClr val="FF0000"/>
                </a:solidFill>
              </a:rPr>
              <a:t>不可試探主你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的神</a:t>
            </a:r>
            <a:r>
              <a:rPr lang="zh-TW" altLang="en-US" sz="2400" b="1" dirty="0"/>
              <a:t>。</a:t>
            </a:r>
            <a:r>
              <a:rPr lang="en-US" altLang="zh-TW" sz="2400" b="1" dirty="0" smtClean="0"/>
              <a:t>』</a:t>
            </a:r>
            <a:r>
              <a:rPr lang="zh-CN" altLang="en-US" sz="2400" b="1" dirty="0" smtClean="0"/>
              <a:t>”</a:t>
            </a:r>
            <a:endParaRPr lang="en-CA" sz="2400" b="1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3498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4590</TotalTime>
  <Words>845</Words>
  <Application>Microsoft Office PowerPoint</Application>
  <PresentationFormat>On-screen Show (4:3)</PresentationFormat>
  <Paragraphs>97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Adjacency</vt:lpstr>
      <vt:lpstr>有一安穩之處 詩篇91</vt:lpstr>
      <vt:lpstr>詩篇第91篇</vt:lpstr>
      <vt:lpstr>詩篇第91篇</vt:lpstr>
      <vt:lpstr>哪裏是安穩之處？</vt:lpstr>
      <vt:lpstr>隱密處 &amp; 蔭下</vt:lpstr>
      <vt:lpstr>【約拿書】第4章</vt:lpstr>
      <vt:lpstr>爲什麽是安穩之處？</vt:lpstr>
      <vt:lpstr>爲什麽是安穩之處？</vt:lpstr>
      <vt:lpstr>【路加福音】第4章</vt:lpstr>
      <vt:lpstr>【出埃及記】第17章</vt:lpstr>
      <vt:lpstr>如何成爲安穩之處？</vt:lpstr>
      <vt:lpstr>【申命記】</vt:lpstr>
      <vt:lpstr>如何成爲安穩之處？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Connie</dc:creator>
  <cp:lastModifiedBy>Connie</cp:lastModifiedBy>
  <cp:revision>327</cp:revision>
  <dcterms:created xsi:type="dcterms:W3CDTF">2016-05-03T00:28:47Z</dcterms:created>
  <dcterms:modified xsi:type="dcterms:W3CDTF">2022-03-26T23:41:14Z</dcterms:modified>
</cp:coreProperties>
</file>