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dong Wang" userId="2991965c361e9862" providerId="LiveId" clId="{FBA9C7D1-80D4-42E6-9E42-062E09E1485F}"/>
    <pc:docChg chg="modSld">
      <pc:chgData name="Shidong Wang" userId="2991965c361e9862" providerId="LiveId" clId="{FBA9C7D1-80D4-42E6-9E42-062E09E1485F}" dt="2021-05-18T02:32:19.576" v="66" actId="20577"/>
      <pc:docMkLst>
        <pc:docMk/>
      </pc:docMkLst>
      <pc:sldChg chg="modSp mod">
        <pc:chgData name="Shidong Wang" userId="2991965c361e9862" providerId="LiveId" clId="{FBA9C7D1-80D4-42E6-9E42-062E09E1485F}" dt="2021-05-18T02:32:19.576" v="66" actId="20577"/>
        <pc:sldMkLst>
          <pc:docMk/>
          <pc:sldMk cId="1563736073" sldId="256"/>
        </pc:sldMkLst>
        <pc:spChg chg="mod">
          <ac:chgData name="Shidong Wang" userId="2991965c361e9862" providerId="LiveId" clId="{FBA9C7D1-80D4-42E6-9E42-062E09E1485F}" dt="2021-05-18T02:32:19.576" v="66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FBA9C7D1-80D4-42E6-9E42-062E09E1485F}" dt="2021-05-18T02:32:00.429" v="3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FBA9C7D1-80D4-42E6-9E42-062E09E1485F}" dt="2021-05-18T02:31:46.299" v="28" actId="255"/>
        <pc:sldMkLst>
          <pc:docMk/>
          <pc:sldMk cId="1130147916" sldId="257"/>
        </pc:sldMkLst>
        <pc:spChg chg="mod">
          <ac:chgData name="Shidong Wang" userId="2991965c361e9862" providerId="LiveId" clId="{FBA9C7D1-80D4-42E6-9E42-062E09E1485F}" dt="2021-05-18T02:31:46.299" v="28" actId="255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B01A7498-820A-42BF-A3F0-B1471980DD07}"/>
    <pc:docChg chg="addSld delSld modSld">
      <pc:chgData name="Shidong Wang" userId="2991965c361e9862" providerId="LiveId" clId="{B01A7498-820A-42BF-A3F0-B1471980DD07}" dt="2021-06-19T16:37:21.027" v="105" actId="2696"/>
      <pc:docMkLst>
        <pc:docMk/>
      </pc:docMkLst>
      <pc:sldChg chg="modSp mod">
        <pc:chgData name="Shidong Wang" userId="2991965c361e9862" providerId="LiveId" clId="{B01A7498-820A-42BF-A3F0-B1471980DD07}" dt="2021-06-17T21:33:38.168" v="14" actId="20577"/>
        <pc:sldMkLst>
          <pc:docMk/>
          <pc:sldMk cId="1130147916" sldId="257"/>
        </pc:sldMkLst>
        <pc:spChg chg="mod">
          <ac:chgData name="Shidong Wang" userId="2991965c361e9862" providerId="LiveId" clId="{B01A7498-820A-42BF-A3F0-B1471980DD07}" dt="2021-06-17T21:33:38.168" v="14" actId="20577"/>
          <ac:spMkLst>
            <pc:docMk/>
            <pc:sldMk cId="1130147916" sldId="257"/>
            <ac:spMk id="5" creationId="{8F38B6A4-EFFA-4778-92DF-ABEFB947DB52}"/>
          </ac:spMkLst>
        </pc:spChg>
      </pc:sldChg>
      <pc:sldChg chg="modSp mod">
        <pc:chgData name="Shidong Wang" userId="2991965c361e9862" providerId="LiveId" clId="{B01A7498-820A-42BF-A3F0-B1471980DD07}" dt="2021-06-17T21:33:02.394" v="4" actId="255"/>
        <pc:sldMkLst>
          <pc:docMk/>
          <pc:sldMk cId="627260233" sldId="258"/>
        </pc:sldMkLst>
        <pc:spChg chg="mod">
          <ac:chgData name="Shidong Wang" userId="2991965c361e9862" providerId="LiveId" clId="{B01A7498-820A-42BF-A3F0-B1471980DD07}" dt="2021-06-17T21:33:02.394" v="4" actId="255"/>
          <ac:spMkLst>
            <pc:docMk/>
            <pc:sldMk cId="627260233" sldId="258"/>
            <ac:spMk id="5" creationId="{8F38B6A4-EFFA-4778-92DF-ABEFB947DB52}"/>
          </ac:spMkLst>
        </pc:spChg>
      </pc:sldChg>
      <pc:sldChg chg="modSp add del mod">
        <pc:chgData name="Shidong Wang" userId="2991965c361e9862" providerId="LiveId" clId="{B01A7498-820A-42BF-A3F0-B1471980DD07}" dt="2021-06-19T16:23:59.128" v="104" actId="2696"/>
        <pc:sldMkLst>
          <pc:docMk/>
          <pc:sldMk cId="2121754487" sldId="259"/>
        </pc:sldMkLst>
        <pc:spChg chg="mod">
          <ac:chgData name="Shidong Wang" userId="2991965c361e9862" providerId="LiveId" clId="{B01A7498-820A-42BF-A3F0-B1471980DD07}" dt="2021-06-17T22:30:10.655" v="102" actId="20577"/>
          <ac:spMkLst>
            <pc:docMk/>
            <pc:sldMk cId="2121754487" sldId="259"/>
            <ac:spMk id="5" creationId="{8F38B6A4-EFFA-4778-92DF-ABEFB947DB52}"/>
          </ac:spMkLst>
        </pc:spChg>
      </pc:sldChg>
      <pc:sldChg chg="add del">
        <pc:chgData name="Shidong Wang" userId="2991965c361e9862" providerId="LiveId" clId="{B01A7498-820A-42BF-A3F0-B1471980DD07}" dt="2021-06-19T16:37:21.027" v="105" actId="2696"/>
        <pc:sldMkLst>
          <pc:docMk/>
          <pc:sldMk cId="3345982715" sldId="260"/>
        </pc:sldMkLst>
      </pc:sldChg>
    </pc:docChg>
  </pc:docChgLst>
  <pc:docChgLst>
    <pc:chgData name="Shidong Wang" userId="2991965c361e9862" providerId="LiveId" clId="{EA204F45-671B-4022-B5A7-19C60277C8C0}"/>
    <pc:docChg chg="modSld">
      <pc:chgData name="Shidong Wang" userId="2991965c361e9862" providerId="LiveId" clId="{EA204F45-671B-4022-B5A7-19C60277C8C0}" dt="2021-05-10T02:34:53.336" v="62" actId="20577"/>
      <pc:docMkLst>
        <pc:docMk/>
      </pc:docMkLst>
      <pc:sldChg chg="modSp mod">
        <pc:chgData name="Shidong Wang" userId="2991965c361e9862" providerId="LiveId" clId="{EA204F45-671B-4022-B5A7-19C60277C8C0}" dt="2021-05-10T02:33:54.828" v="32" actId="20577"/>
        <pc:sldMkLst>
          <pc:docMk/>
          <pc:sldMk cId="1563736073" sldId="256"/>
        </pc:sldMkLst>
        <pc:spChg chg="mod">
          <ac:chgData name="Shidong Wang" userId="2991965c361e9862" providerId="LiveId" clId="{EA204F45-671B-4022-B5A7-19C60277C8C0}" dt="2021-05-10T02:33:49.839" v="26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EA204F45-671B-4022-B5A7-19C60277C8C0}" dt="2021-05-10T02:33:54.828" v="32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EA204F45-671B-4022-B5A7-19C60277C8C0}" dt="2021-05-10T02:34:53.336" v="62" actId="20577"/>
        <pc:sldMkLst>
          <pc:docMk/>
          <pc:sldMk cId="1130147916" sldId="257"/>
        </pc:sldMkLst>
        <pc:spChg chg="mod">
          <ac:chgData name="Shidong Wang" userId="2991965c361e9862" providerId="LiveId" clId="{EA204F45-671B-4022-B5A7-19C60277C8C0}" dt="2021-05-10T02:34:53.336" v="62" actId="20577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2EF0F6E1-131C-40FF-86A6-012A2661EC71}"/>
    <pc:docChg chg="addSld modSld">
      <pc:chgData name="Shidong Wang" userId="2991965c361e9862" providerId="LiveId" clId="{2EF0F6E1-131C-40FF-86A6-012A2661EC71}" dt="2021-06-13T22:06:36.064" v="108" actId="20577"/>
      <pc:docMkLst>
        <pc:docMk/>
      </pc:docMkLst>
      <pc:sldChg chg="modSp mod">
        <pc:chgData name="Shidong Wang" userId="2991965c361e9862" providerId="LiveId" clId="{2EF0F6E1-131C-40FF-86A6-012A2661EC71}" dt="2021-06-13T22:06:36.064" v="108" actId="20577"/>
        <pc:sldMkLst>
          <pc:docMk/>
          <pc:sldMk cId="1563736073" sldId="256"/>
        </pc:sldMkLst>
        <pc:spChg chg="mod">
          <ac:chgData name="Shidong Wang" userId="2991965c361e9862" providerId="LiveId" clId="{2EF0F6E1-131C-40FF-86A6-012A2661EC71}" dt="2021-06-13T22:06:36.064" v="108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2EF0F6E1-131C-40FF-86A6-012A2661EC71}" dt="2021-06-13T22:06:07.444" v="83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2EF0F6E1-131C-40FF-86A6-012A2661EC71}" dt="2021-06-13T22:05:15.760" v="75" actId="6549"/>
        <pc:sldMkLst>
          <pc:docMk/>
          <pc:sldMk cId="1130147916" sldId="257"/>
        </pc:sldMkLst>
        <pc:spChg chg="mod">
          <ac:chgData name="Shidong Wang" userId="2991965c361e9862" providerId="LiveId" clId="{2EF0F6E1-131C-40FF-86A6-012A2661EC71}" dt="2021-06-13T22:05:15.760" v="75" actId="6549"/>
          <ac:spMkLst>
            <pc:docMk/>
            <pc:sldMk cId="1130147916" sldId="257"/>
            <ac:spMk id="5" creationId="{8F38B6A4-EFFA-4778-92DF-ABEFB947DB52}"/>
          </ac:spMkLst>
        </pc:spChg>
      </pc:sldChg>
      <pc:sldChg chg="modSp add mod">
        <pc:chgData name="Shidong Wang" userId="2991965c361e9862" providerId="LiveId" clId="{2EF0F6E1-131C-40FF-86A6-012A2661EC71}" dt="2021-06-13T22:04:57.605" v="73" actId="20577"/>
        <pc:sldMkLst>
          <pc:docMk/>
          <pc:sldMk cId="627260233" sldId="258"/>
        </pc:sldMkLst>
        <pc:spChg chg="mod">
          <ac:chgData name="Shidong Wang" userId="2991965c361e9862" providerId="LiveId" clId="{2EF0F6E1-131C-40FF-86A6-012A2661EC71}" dt="2021-06-13T22:04:57.605" v="73" actId="20577"/>
          <ac:spMkLst>
            <pc:docMk/>
            <pc:sldMk cId="627260233" sldId="258"/>
            <ac:spMk id="5" creationId="{8F38B6A4-EFFA-4778-92DF-ABEFB947DB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81AA-D90A-4C0B-B47F-41ED7F65C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87D5E-AB60-40EC-88CB-078469251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01208-F774-45D6-80A7-3E59DE1E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1B508-436E-4DA0-A164-64824D5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69C7F-49EA-4961-900A-75685D78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91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C45E8-8294-42C9-AD2A-5F5B24CF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D2DC6-30DE-42AD-BA20-50E0D62B2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42114-63AB-43E9-886F-7594568E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13A65-B4F9-4C69-93C4-1B2D53E95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6D09-D3F3-4F35-A4F3-20D89B36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22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52C2A9-F2AE-4EE0-B392-8F8A107A58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8E493-121A-4D36-A3F0-36BA23763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1B01-DA2B-4A72-93CA-42EB6E6D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07FB9-4A59-40C3-BB61-E26967A3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507A-6865-4CA4-B1D0-DB373AAD6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80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5D74-AC26-4160-AC71-1D2A24E6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4E10E-3776-4381-829A-DC32433AF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2B488-B056-427B-A3B2-523A4FA9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337CF-845D-420E-B1ED-BD1A7A715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42EA3-F456-4FAC-9D09-67F6CB6E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586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D0220-F454-458F-866A-B8D45733A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D6D72-9BAE-4E71-82FB-FBE0503E2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963A-2EB5-43F1-B947-7DEA61CE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98828-2384-46FC-B7C6-225F0614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017AB-9FD5-48EA-9F50-E6E8B0706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813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D965C-2427-401D-AB39-B4618E97C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7B454-BD76-4605-A9FD-7DF06DFE7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B3D10-99E8-4B8D-9459-C66781D2F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419E7-55F7-4B18-B1F0-5A05AF42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19E61-8C6F-45A4-8D89-FB3EEF799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1DE67-14E6-41DD-A944-D16EC31A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573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D08C-76F9-4D9A-9E18-C38DE24AE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424AD-DA29-4A06-BE98-06B7AE602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713D1-34FA-4C22-A32C-F095FF640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372DFB-4FF2-4C7C-8C5B-0CDB753D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B5491D-040F-4E75-9BCB-5191BECBF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810D2-09B2-4196-8BD7-E5775C1F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985A9A-B850-4730-9937-165CF1DB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B6FF61-0086-4D3C-BBF8-B7D9DC32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450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5E817-98DC-4F06-82D8-DB5E3417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85F33E-852C-4E6E-9B23-287233E7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7D8A0D-F773-4042-9A6D-A12F31FD4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7FBB6F-D9CA-4C54-8A1F-B872C29B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260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925435-4280-42CB-BBBB-34012F0E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9346B-A284-406F-81DA-2FDEA9B0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55142-A1D9-4D86-B98C-9BEDC3FC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567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47E00-A1FF-418B-8A1B-DAF481871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D21B5-E888-48C2-BB62-6BA256B52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A39D6F-EE8B-4666-8DEF-FAC50F388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F5913-ED1B-4E6D-B0B3-B11810AE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0225F-C74F-4DE7-A1B1-A375EED9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3CC96-B7F8-4DEC-9EEF-8D892A8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5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4694C-35AB-476C-A64D-ADEE9261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43DA48-A674-445B-8CE9-1A312A251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325BFD-4459-48B8-BAB2-60F341F20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FF52D-10F9-4D8E-BCD1-D6344333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371FA-636D-418B-BD0F-6F9EF40D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7A53D-D48E-40FA-A7EB-EE06B3D4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139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4DD2FF-B105-4C29-8309-A30E0E3D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935FA-0926-49DC-95DE-958088716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21919-5DAB-4ED2-83D2-5151AEE4B2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99358-3E14-494D-AA8C-66441FDB2957}" type="datetimeFigureOut">
              <a:rPr lang="en-CA" smtClean="0"/>
              <a:t>2021-06-19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DACCF-558B-417B-862E-7521E5053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CE2C-BFC4-4504-938D-BBF5DC007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500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6DD9-6E7F-4FD6-8287-F830E10A2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>
                <a:latin typeface="PMingLiU" panose="02020500000000000000" pitchFamily="18" charset="-120"/>
                <a:ea typeface="PMingLiU" panose="02020500000000000000" pitchFamily="18" charset="-120"/>
              </a:rPr>
              <a:t>當作極美的香氣</a:t>
            </a:r>
            <a:endParaRPr lang="en-CA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3B2D5-89E1-464B-BC74-72FA242E0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腓立比書</a:t>
            </a:r>
            <a:r>
              <a:rPr lang="en-CA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4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en-US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14-23</a:t>
            </a:r>
            <a:endParaRPr lang="en-CA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373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38B6A4-EFFA-4778-92DF-ABEFB947DB52}"/>
              </a:ext>
            </a:extLst>
          </p:cNvPr>
          <p:cNvSpPr txBox="1"/>
          <p:nvPr/>
        </p:nvSpPr>
        <p:spPr>
          <a:xfrm>
            <a:off x="39758" y="49697"/>
            <a:ext cx="12066103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14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然而，你們和我同受患難原是美事。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15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腓立比人哪，你們也知道我初傳福音離了馬其頓的時候，論到授受的事，除了你們以外，並沒有別的教會供給我。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16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就是我在帖撒羅尼迦，你們也一次兩次地打發人供給我的需用。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17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我並不求甚麼餽送，所求的就是你們的果子漸漸增多，歸在你們的帳上。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18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但我樣樣都有，並且有餘。我已經充足，因我從以巴弗提受了你們的餽送，當作極美的香氣，為神所收納、所喜悅的祭物。</a:t>
            </a:r>
            <a:endParaRPr lang="en-CA" sz="45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014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38B6A4-EFFA-4778-92DF-ABEFB947DB52}"/>
              </a:ext>
            </a:extLst>
          </p:cNvPr>
          <p:cNvSpPr txBox="1"/>
          <p:nvPr/>
        </p:nvSpPr>
        <p:spPr>
          <a:xfrm>
            <a:off x="39758" y="49697"/>
            <a:ext cx="12066103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19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我的神必照他榮耀的豐富，在基督耶穌裏，使你們一切所需用的都充足。 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20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願榮耀歸給我們的父神，直到永永遠遠。阿們！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21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請問在基督耶穌裏的各位聖徒安。在我這裏的眾弟兄都問你們安。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22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眾聖徒都問你們安。在凱撒家裏的人特特地問你們安。</a:t>
            </a:r>
            <a:r>
              <a:rPr lang="en-US" altLang="zh-TW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23 </a:t>
            </a:r>
            <a:r>
              <a:rPr lang="zh-TW" altLang="en-US" sz="4500" dirty="0">
                <a:latin typeface="PMingLiU" panose="02020500000000000000" pitchFamily="18" charset="-120"/>
                <a:ea typeface="PMingLiU" panose="02020500000000000000" pitchFamily="18" charset="-120"/>
              </a:rPr>
              <a:t>願主耶穌基督的恩常在你們心裏！</a:t>
            </a:r>
            <a:endParaRPr lang="en-CA" sz="45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726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325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PMingLiU</vt:lpstr>
      <vt:lpstr>Arial</vt:lpstr>
      <vt:lpstr>Calibri</vt:lpstr>
      <vt:lpstr>Calibri Light</vt:lpstr>
      <vt:lpstr>Office Theme</vt:lpstr>
      <vt:lpstr>當作極美的香氣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Shidong Wang</dc:creator>
  <cp:lastModifiedBy>Shidong Wang</cp:lastModifiedBy>
  <cp:revision>2</cp:revision>
  <dcterms:created xsi:type="dcterms:W3CDTF">2020-12-03T15:59:13Z</dcterms:created>
  <dcterms:modified xsi:type="dcterms:W3CDTF">2021-06-19T16:37:25Z</dcterms:modified>
</cp:coreProperties>
</file>