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3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dong Wang" userId="2991965c361e9862" providerId="LiveId" clId="{B45EA058-E45F-4E15-8413-19D994B87084}"/>
    <pc:docChg chg="modSld">
      <pc:chgData name="Shidong Wang" userId="2991965c361e9862" providerId="LiveId" clId="{B45EA058-E45F-4E15-8413-19D994B87084}" dt="2021-02-11T17:45:43.777" v="68" actId="255"/>
      <pc:docMkLst>
        <pc:docMk/>
      </pc:docMkLst>
      <pc:sldChg chg="modSp mod">
        <pc:chgData name="Shidong Wang" userId="2991965c361e9862" providerId="LiveId" clId="{B45EA058-E45F-4E15-8413-19D994B87084}" dt="2021-02-11T17:44:38.595" v="46" actId="20577"/>
        <pc:sldMkLst>
          <pc:docMk/>
          <pc:sldMk cId="1563736073" sldId="256"/>
        </pc:sldMkLst>
        <pc:spChg chg="mod">
          <ac:chgData name="Shidong Wang" userId="2991965c361e9862" providerId="LiveId" clId="{B45EA058-E45F-4E15-8413-19D994B87084}" dt="2021-02-11T17:44:32.499" v="34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B45EA058-E45F-4E15-8413-19D994B87084}" dt="2021-02-11T17:44:38.595" v="46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B45EA058-E45F-4E15-8413-19D994B87084}" dt="2021-02-11T17:45:43.777" v="68" actId="255"/>
        <pc:sldMkLst>
          <pc:docMk/>
          <pc:sldMk cId="1130147916" sldId="257"/>
        </pc:sldMkLst>
        <pc:spChg chg="mod">
          <ac:chgData name="Shidong Wang" userId="2991965c361e9862" providerId="LiveId" clId="{B45EA058-E45F-4E15-8413-19D994B87084}" dt="2021-02-11T17:45:43.777" v="68" actId="255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FD205A64-7228-4F25-AE78-75993FBC34CC}"/>
    <pc:docChg chg="modSld">
      <pc:chgData name="Shidong Wang" userId="2991965c361e9862" providerId="LiveId" clId="{FD205A64-7228-4F25-AE78-75993FBC34CC}" dt="2021-01-01T01:39:13.367" v="102" actId="20577"/>
      <pc:docMkLst>
        <pc:docMk/>
      </pc:docMkLst>
      <pc:sldChg chg="modSp mod">
        <pc:chgData name="Shidong Wang" userId="2991965c361e9862" providerId="LiveId" clId="{FD205A64-7228-4F25-AE78-75993FBC34CC}" dt="2021-01-01T01:36:38.665" v="45" actId="20577"/>
        <pc:sldMkLst>
          <pc:docMk/>
          <pc:sldMk cId="1563736073" sldId="256"/>
        </pc:sldMkLst>
        <pc:spChg chg="mod">
          <ac:chgData name="Shidong Wang" userId="2991965c361e9862" providerId="LiveId" clId="{FD205A64-7228-4F25-AE78-75993FBC34CC}" dt="2021-01-01T01:36:32.326" v="36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FD205A64-7228-4F25-AE78-75993FBC34CC}" dt="2021-01-01T01:36:38.665" v="45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FD205A64-7228-4F25-AE78-75993FBC34CC}" dt="2021-01-01T01:39:13.367" v="102" actId="20577"/>
        <pc:sldMkLst>
          <pc:docMk/>
          <pc:sldMk cId="1130147916" sldId="257"/>
        </pc:sldMkLst>
        <pc:spChg chg="mod">
          <ac:chgData name="Shidong Wang" userId="2991965c361e9862" providerId="LiveId" clId="{FD205A64-7228-4F25-AE78-75993FBC34CC}" dt="2021-01-01T01:39:13.367" v="102" actId="20577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E35EE432-C441-497F-8A36-1B6288D11947}"/>
    <pc:docChg chg="delSld modSld">
      <pc:chgData name="Shidong Wang" userId="2991965c361e9862" providerId="LiveId" clId="{E35EE432-C441-497F-8A36-1B6288D11947}" dt="2021-01-12T02:50:34.676" v="34" actId="20577"/>
      <pc:docMkLst>
        <pc:docMk/>
      </pc:docMkLst>
      <pc:sldChg chg="modSp mod">
        <pc:chgData name="Shidong Wang" userId="2991965c361e9862" providerId="LiveId" clId="{E35EE432-C441-497F-8A36-1B6288D11947}" dt="2021-01-12T02:50:34.676" v="34" actId="20577"/>
        <pc:sldMkLst>
          <pc:docMk/>
          <pc:sldMk cId="1563736073" sldId="256"/>
        </pc:sldMkLst>
        <pc:spChg chg="mod">
          <ac:chgData name="Shidong Wang" userId="2991965c361e9862" providerId="LiveId" clId="{E35EE432-C441-497F-8A36-1B6288D11947}" dt="2021-01-12T02:50:34.676" v="34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E35EE432-C441-497F-8A36-1B6288D11947}" dt="2021-01-12T02:50:18.205" v="6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E35EE432-C441-497F-8A36-1B6288D11947}" dt="2021-01-12T02:50:09.141" v="2" actId="255"/>
        <pc:sldMkLst>
          <pc:docMk/>
          <pc:sldMk cId="1130147916" sldId="257"/>
        </pc:sldMkLst>
        <pc:spChg chg="mod">
          <ac:chgData name="Shidong Wang" userId="2991965c361e9862" providerId="LiveId" clId="{E35EE432-C441-497F-8A36-1B6288D11947}" dt="2021-01-12T02:50:09.141" v="2" actId="255"/>
          <ac:spMkLst>
            <pc:docMk/>
            <pc:sldMk cId="1130147916" sldId="257"/>
            <ac:spMk id="5" creationId="{8F38B6A4-EFFA-4778-92DF-ABEFB947DB52}"/>
          </ac:spMkLst>
        </pc:spChg>
      </pc:sldChg>
      <pc:sldChg chg="del">
        <pc:chgData name="Shidong Wang" userId="2991965c361e9862" providerId="LiveId" clId="{E35EE432-C441-497F-8A36-1B6288D11947}" dt="2021-01-12T02:50:00.939" v="1" actId="2696"/>
        <pc:sldMkLst>
          <pc:docMk/>
          <pc:sldMk cId="3932264000" sldId="258"/>
        </pc:sldMkLst>
      </pc:sldChg>
    </pc:docChg>
  </pc:docChgLst>
  <pc:docChgLst>
    <pc:chgData name="Shidong Wang" userId="2991965c361e9862" providerId="LiveId" clId="{D56B3AE6-1CCF-489F-9E9E-81504A834B4D}"/>
    <pc:docChg chg="modSld">
      <pc:chgData name="Shidong Wang" userId="2991965c361e9862" providerId="LiveId" clId="{D56B3AE6-1CCF-489F-9E9E-81504A834B4D}" dt="2020-12-06T23:47:48.873" v="109" actId="20577"/>
      <pc:docMkLst>
        <pc:docMk/>
      </pc:docMkLst>
      <pc:sldChg chg="modSp mod">
        <pc:chgData name="Shidong Wang" userId="2991965c361e9862" providerId="LiveId" clId="{D56B3AE6-1CCF-489F-9E9E-81504A834B4D}" dt="2020-12-06T23:45:17.423" v="56" actId="20577"/>
        <pc:sldMkLst>
          <pc:docMk/>
          <pc:sldMk cId="1563736073" sldId="256"/>
        </pc:sldMkLst>
        <pc:spChg chg="mod">
          <ac:chgData name="Shidong Wang" userId="2991965c361e9862" providerId="LiveId" clId="{D56B3AE6-1CCF-489F-9E9E-81504A834B4D}" dt="2020-12-06T23:45:11.854" v="49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D56B3AE6-1CCF-489F-9E9E-81504A834B4D}" dt="2020-12-06T23:45:17.423" v="56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D56B3AE6-1CCF-489F-9E9E-81504A834B4D}" dt="2020-12-06T23:47:48.873" v="109" actId="20577"/>
        <pc:sldMkLst>
          <pc:docMk/>
          <pc:sldMk cId="1130147916" sldId="257"/>
        </pc:sldMkLst>
        <pc:spChg chg="mod">
          <ac:chgData name="Shidong Wang" userId="2991965c361e9862" providerId="LiveId" clId="{D56B3AE6-1CCF-489F-9E9E-81504A834B4D}" dt="2020-12-06T23:47:48.873" v="109" actId="20577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82E6CEBE-88D3-4BF9-9DEC-F9646647A60F}"/>
    <pc:docChg chg="undo custSel addSld modSld">
      <pc:chgData name="Shidong Wang" userId="2991965c361e9862" providerId="LiveId" clId="{82E6CEBE-88D3-4BF9-9DEC-F9646647A60F}" dt="2021-02-15T05:33:58.714" v="99" actId="20577"/>
      <pc:docMkLst>
        <pc:docMk/>
      </pc:docMkLst>
      <pc:sldChg chg="modSp mod">
        <pc:chgData name="Shidong Wang" userId="2991965c361e9862" providerId="LiveId" clId="{82E6CEBE-88D3-4BF9-9DEC-F9646647A60F}" dt="2021-02-15T05:33:58.714" v="99" actId="20577"/>
        <pc:sldMkLst>
          <pc:docMk/>
          <pc:sldMk cId="1563736073" sldId="256"/>
        </pc:sldMkLst>
        <pc:spChg chg="mod">
          <ac:chgData name="Shidong Wang" userId="2991965c361e9862" providerId="LiveId" clId="{82E6CEBE-88D3-4BF9-9DEC-F9646647A60F}" dt="2021-02-15T05:33:58.714" v="99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82E6CEBE-88D3-4BF9-9DEC-F9646647A60F}" dt="2021-02-15T05:33:42.835" v="66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82E6CEBE-88D3-4BF9-9DEC-F9646647A60F}" dt="2021-02-15T05:32:28.950" v="28" actId="20577"/>
        <pc:sldMkLst>
          <pc:docMk/>
          <pc:sldMk cId="1130147916" sldId="257"/>
        </pc:sldMkLst>
        <pc:spChg chg="mod">
          <ac:chgData name="Shidong Wang" userId="2991965c361e9862" providerId="LiveId" clId="{82E6CEBE-88D3-4BF9-9DEC-F9646647A60F}" dt="2021-02-15T05:32:28.950" v="28" actId="20577"/>
          <ac:spMkLst>
            <pc:docMk/>
            <pc:sldMk cId="1130147916" sldId="257"/>
            <ac:spMk id="5" creationId="{8F38B6A4-EFFA-4778-92DF-ABEFB947DB52}"/>
          </ac:spMkLst>
        </pc:spChg>
      </pc:sldChg>
      <pc:sldChg chg="modSp add mod">
        <pc:chgData name="Shidong Wang" userId="2991965c361e9862" providerId="LiveId" clId="{82E6CEBE-88D3-4BF9-9DEC-F9646647A60F}" dt="2021-02-15T05:33:28.046" v="61" actId="20577"/>
        <pc:sldMkLst>
          <pc:docMk/>
          <pc:sldMk cId="982993876" sldId="258"/>
        </pc:sldMkLst>
        <pc:spChg chg="mod">
          <ac:chgData name="Shidong Wang" userId="2991965c361e9862" providerId="LiveId" clId="{82E6CEBE-88D3-4BF9-9DEC-F9646647A60F}" dt="2021-02-15T05:33:28.046" v="61" actId="20577"/>
          <ac:spMkLst>
            <pc:docMk/>
            <pc:sldMk cId="982993876" sldId="258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2B188C12-DC74-4863-B664-B9159909B6F0}"/>
    <pc:docChg chg="undo custSel modSld">
      <pc:chgData name="Shidong Wang" userId="2991965c361e9862" providerId="LiveId" clId="{2B188C12-DC74-4863-B664-B9159909B6F0}" dt="2021-02-06T22:36:43.235" v="140" actId="20577"/>
      <pc:docMkLst>
        <pc:docMk/>
      </pc:docMkLst>
      <pc:sldChg chg="modSp mod">
        <pc:chgData name="Shidong Wang" userId="2991965c361e9862" providerId="LiveId" clId="{2B188C12-DC74-4863-B664-B9159909B6F0}" dt="2021-02-06T22:36:43.235" v="140" actId="20577"/>
        <pc:sldMkLst>
          <pc:docMk/>
          <pc:sldMk cId="1563736073" sldId="256"/>
        </pc:sldMkLst>
        <pc:spChg chg="mod">
          <ac:chgData name="Shidong Wang" userId="2991965c361e9862" providerId="LiveId" clId="{2B188C12-DC74-4863-B664-B9159909B6F0}" dt="2021-02-06T22:36:43.235" v="140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2B188C12-DC74-4863-B664-B9159909B6F0}" dt="2021-01-18T01:11:11.292" v="110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2B188C12-DC74-4863-B664-B9159909B6F0}" dt="2021-01-18T01:12:18.047" v="125" actId="14100"/>
        <pc:sldMkLst>
          <pc:docMk/>
          <pc:sldMk cId="1130147916" sldId="257"/>
        </pc:sldMkLst>
        <pc:spChg chg="mod">
          <ac:chgData name="Shidong Wang" userId="2991965c361e9862" providerId="LiveId" clId="{2B188C12-DC74-4863-B664-B9159909B6F0}" dt="2021-01-18T01:12:18.047" v="125" actId="14100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7695545E-2D6D-44E9-A896-2F189C45190E}"/>
    <pc:docChg chg="custSel addSld modSld">
      <pc:chgData name="Shidong Wang" userId="2991965c361e9862" providerId="LiveId" clId="{7695545E-2D6D-44E9-A896-2F189C45190E}" dt="2020-12-03T17:21:19.672" v="110" actId="2711"/>
      <pc:docMkLst>
        <pc:docMk/>
      </pc:docMkLst>
      <pc:sldChg chg="modSp new mod">
        <pc:chgData name="Shidong Wang" userId="2991965c361e9862" providerId="LiveId" clId="{7695545E-2D6D-44E9-A896-2F189C45190E}" dt="2020-12-03T17:21:19.672" v="110" actId="2711"/>
        <pc:sldMkLst>
          <pc:docMk/>
          <pc:sldMk cId="1563736073" sldId="256"/>
        </pc:sldMkLst>
        <pc:spChg chg="mod">
          <ac:chgData name="Shidong Wang" userId="2991965c361e9862" providerId="LiveId" clId="{7695545E-2D6D-44E9-A896-2F189C45190E}" dt="2020-12-03T17:21:19.672" v="110" actId="2711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7695545E-2D6D-44E9-A896-2F189C45190E}" dt="2020-12-03T16:00:46.993" v="47" actId="2711"/>
          <ac:spMkLst>
            <pc:docMk/>
            <pc:sldMk cId="1563736073" sldId="256"/>
            <ac:spMk id="3" creationId="{D0C3B2D5-89E1-464B-BC74-72FA242E0393}"/>
          </ac:spMkLst>
        </pc:spChg>
      </pc:sldChg>
      <pc:sldChg chg="addSp delSp modSp new mod modClrScheme chgLayout">
        <pc:chgData name="Shidong Wang" userId="2991965c361e9862" providerId="LiveId" clId="{7695545E-2D6D-44E9-A896-2F189C45190E}" dt="2020-12-03T16:03:09.947" v="88" actId="255"/>
        <pc:sldMkLst>
          <pc:docMk/>
          <pc:sldMk cId="1130147916" sldId="257"/>
        </pc:sldMkLst>
        <pc:spChg chg="del">
          <ac:chgData name="Shidong Wang" userId="2991965c361e9862" providerId="LiveId" clId="{7695545E-2D6D-44E9-A896-2F189C45190E}" dt="2020-12-03T16:01:05.838" v="55" actId="700"/>
          <ac:spMkLst>
            <pc:docMk/>
            <pc:sldMk cId="1130147916" sldId="257"/>
            <ac:spMk id="2" creationId="{402B8000-7AE3-46AD-966C-04E058198CF2}"/>
          </ac:spMkLst>
        </pc:spChg>
        <pc:spChg chg="del">
          <ac:chgData name="Shidong Wang" userId="2991965c361e9862" providerId="LiveId" clId="{7695545E-2D6D-44E9-A896-2F189C45190E}" dt="2020-12-03T16:01:05.838" v="55" actId="700"/>
          <ac:spMkLst>
            <pc:docMk/>
            <pc:sldMk cId="1130147916" sldId="257"/>
            <ac:spMk id="3" creationId="{C2FDBD63-7EFE-40C3-AEA5-8FC68A50CAEC}"/>
          </ac:spMkLst>
        </pc:spChg>
        <pc:spChg chg="add mod">
          <ac:chgData name="Shidong Wang" userId="2991965c361e9862" providerId="LiveId" clId="{7695545E-2D6D-44E9-A896-2F189C45190E}" dt="2020-12-03T16:03:09.947" v="88" actId="255"/>
          <ac:spMkLst>
            <pc:docMk/>
            <pc:sldMk cId="1130147916" sldId="257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F44CB58C-C479-48F9-8AF0-A5380D4E7D28}"/>
    <pc:docChg chg="addSld modSld">
      <pc:chgData name="Shidong Wang" userId="2991965c361e9862" providerId="LiveId" clId="{F44CB58C-C479-48F9-8AF0-A5380D4E7D28}" dt="2021-01-04T01:00:37.658" v="143" actId="20577"/>
      <pc:docMkLst>
        <pc:docMk/>
      </pc:docMkLst>
      <pc:sldChg chg="modSp mod">
        <pc:chgData name="Shidong Wang" userId="2991965c361e9862" providerId="LiveId" clId="{F44CB58C-C479-48F9-8AF0-A5380D4E7D28}" dt="2021-01-04T01:00:37.658" v="143" actId="20577"/>
        <pc:sldMkLst>
          <pc:docMk/>
          <pc:sldMk cId="1563736073" sldId="256"/>
        </pc:sldMkLst>
        <pc:spChg chg="mod">
          <ac:chgData name="Shidong Wang" userId="2991965c361e9862" providerId="LiveId" clId="{F44CB58C-C479-48F9-8AF0-A5380D4E7D28}" dt="2021-01-04T01:00:37.658" v="143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F44CB58C-C479-48F9-8AF0-A5380D4E7D28}" dt="2021-01-04T00:57:31.388" v="96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F44CB58C-C479-48F9-8AF0-A5380D4E7D28}" dt="2021-01-04T00:50:08.127" v="82" actId="255"/>
        <pc:sldMkLst>
          <pc:docMk/>
          <pc:sldMk cId="1130147916" sldId="257"/>
        </pc:sldMkLst>
        <pc:spChg chg="mod">
          <ac:chgData name="Shidong Wang" userId="2991965c361e9862" providerId="LiveId" clId="{F44CB58C-C479-48F9-8AF0-A5380D4E7D28}" dt="2021-01-04T00:50:08.127" v="82" actId="255"/>
          <ac:spMkLst>
            <pc:docMk/>
            <pc:sldMk cId="1130147916" sldId="257"/>
            <ac:spMk id="5" creationId="{8F38B6A4-EFFA-4778-92DF-ABEFB947DB52}"/>
          </ac:spMkLst>
        </pc:spChg>
      </pc:sldChg>
      <pc:sldChg chg="modSp add mod">
        <pc:chgData name="Shidong Wang" userId="2991965c361e9862" providerId="LiveId" clId="{F44CB58C-C479-48F9-8AF0-A5380D4E7D28}" dt="2021-01-04T00:50:38.809" v="90" actId="6549"/>
        <pc:sldMkLst>
          <pc:docMk/>
          <pc:sldMk cId="3932264000" sldId="258"/>
        </pc:sldMkLst>
        <pc:spChg chg="mod">
          <ac:chgData name="Shidong Wang" userId="2991965c361e9862" providerId="LiveId" clId="{F44CB58C-C479-48F9-8AF0-A5380D4E7D28}" dt="2021-01-04T00:50:38.809" v="90" actId="6549"/>
          <ac:spMkLst>
            <pc:docMk/>
            <pc:sldMk cId="3932264000" sldId="258"/>
            <ac:spMk id="5" creationId="{8F38B6A4-EFFA-4778-92DF-ABEFB947DB52}"/>
          </ac:spMkLst>
        </pc:spChg>
      </pc:sldChg>
    </pc:docChg>
  </pc:docChgLst>
  <pc:docChgLst>
    <pc:chgData name="Shidong Wang" userId="2991965c361e9862" providerId="LiveId" clId="{5286E051-BB09-4A66-97A6-4F2EC7F93652}"/>
    <pc:docChg chg="delSld modSld">
      <pc:chgData name="Shidong Wang" userId="2991965c361e9862" providerId="LiveId" clId="{5286E051-BB09-4A66-97A6-4F2EC7F93652}" dt="2021-04-01T22:39:25.646" v="84" actId="14100"/>
      <pc:docMkLst>
        <pc:docMk/>
      </pc:docMkLst>
      <pc:sldChg chg="modSp mod">
        <pc:chgData name="Shidong Wang" userId="2991965c361e9862" providerId="LiveId" clId="{5286E051-BB09-4A66-97A6-4F2EC7F93652}" dt="2021-04-01T22:36:09.045" v="40" actId="20577"/>
        <pc:sldMkLst>
          <pc:docMk/>
          <pc:sldMk cId="1563736073" sldId="256"/>
        </pc:sldMkLst>
        <pc:spChg chg="mod">
          <ac:chgData name="Shidong Wang" userId="2991965c361e9862" providerId="LiveId" clId="{5286E051-BB09-4A66-97A6-4F2EC7F93652}" dt="2021-04-01T22:36:09.045" v="40" actId="20577"/>
          <ac:spMkLst>
            <pc:docMk/>
            <pc:sldMk cId="1563736073" sldId="256"/>
            <ac:spMk id="2" creationId="{BC346DD9-6E7F-4FD6-8287-F830E10A2857}"/>
          </ac:spMkLst>
        </pc:spChg>
        <pc:spChg chg="mod">
          <ac:chgData name="Shidong Wang" userId="2991965c361e9862" providerId="LiveId" clId="{5286E051-BB09-4A66-97A6-4F2EC7F93652}" dt="2021-04-01T22:35:10.170" v="8" actId="20577"/>
          <ac:spMkLst>
            <pc:docMk/>
            <pc:sldMk cId="1563736073" sldId="256"/>
            <ac:spMk id="3" creationId="{D0C3B2D5-89E1-464B-BC74-72FA242E0393}"/>
          </ac:spMkLst>
        </pc:spChg>
      </pc:sldChg>
      <pc:sldChg chg="modSp mod">
        <pc:chgData name="Shidong Wang" userId="2991965c361e9862" providerId="LiveId" clId="{5286E051-BB09-4A66-97A6-4F2EC7F93652}" dt="2021-04-01T22:39:25.646" v="84" actId="14100"/>
        <pc:sldMkLst>
          <pc:docMk/>
          <pc:sldMk cId="1130147916" sldId="257"/>
        </pc:sldMkLst>
        <pc:spChg chg="mod">
          <ac:chgData name="Shidong Wang" userId="2991965c361e9862" providerId="LiveId" clId="{5286E051-BB09-4A66-97A6-4F2EC7F93652}" dt="2021-04-01T22:39:25.646" v="84" actId="14100"/>
          <ac:spMkLst>
            <pc:docMk/>
            <pc:sldMk cId="1130147916" sldId="257"/>
            <ac:spMk id="5" creationId="{8F38B6A4-EFFA-4778-92DF-ABEFB947DB52}"/>
          </ac:spMkLst>
        </pc:spChg>
      </pc:sldChg>
      <pc:sldChg chg="del">
        <pc:chgData name="Shidong Wang" userId="2991965c361e9862" providerId="LiveId" clId="{5286E051-BB09-4A66-97A6-4F2EC7F93652}" dt="2021-04-01T22:37:52.114" v="79" actId="2696"/>
        <pc:sldMkLst>
          <pc:docMk/>
          <pc:sldMk cId="982993876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81AA-D90A-4C0B-B47F-41ED7F65C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87D5E-AB60-40EC-88CB-078469251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01208-F774-45D6-80A7-3E59DE1E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1B508-436E-4DA0-A164-64824D5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69C7F-49EA-4961-900A-75685D78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91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C45E8-8294-42C9-AD2A-5F5B24CF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D2DC6-30DE-42AD-BA20-50E0D62B2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42114-63AB-43E9-886F-7594568E8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13A65-B4F9-4C69-93C4-1B2D53E95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B6D09-D3F3-4F35-A4F3-20D89B36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22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52C2A9-F2AE-4EE0-B392-8F8A107A58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8E493-121A-4D36-A3F0-36BA23763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1B01-DA2B-4A72-93CA-42EB6E6D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07FB9-4A59-40C3-BB61-E26967A3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507A-6865-4CA4-B1D0-DB373AAD6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80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75D74-AC26-4160-AC71-1D2A24E6C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4E10E-3776-4381-829A-DC32433AF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2B488-B056-427B-A3B2-523A4FA9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337CF-845D-420E-B1ED-BD1A7A715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42EA3-F456-4FAC-9D09-67F6CB6E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586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D0220-F454-458F-866A-B8D45733A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D6D72-9BAE-4E71-82FB-FBE0503E2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5963A-2EB5-43F1-B947-7DEA61CEF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98828-2384-46FC-B7C6-225F06147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017AB-9FD5-48EA-9F50-E6E8B0706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813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D965C-2427-401D-AB39-B4618E97C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7B454-BD76-4605-A9FD-7DF06DFE7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B3D10-99E8-4B8D-9459-C66781D2F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419E7-55F7-4B18-B1F0-5A05AF428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19E61-8C6F-45A4-8D89-FB3EEF799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1DE67-14E6-41DD-A944-D16EC31A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573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D08C-76F9-4D9A-9E18-C38DE24AE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424AD-DA29-4A06-BE98-06B7AE602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713D1-34FA-4C22-A32C-F095FF640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372DFB-4FF2-4C7C-8C5B-0CDB753D8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B5491D-040F-4E75-9BCB-5191BECBF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B810D2-09B2-4196-8BD7-E5775C1F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985A9A-B850-4730-9937-165CF1DB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B6FF61-0086-4D3C-BBF8-B7D9DC32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450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5E817-98DC-4F06-82D8-DB5E3417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85F33E-852C-4E6E-9B23-287233E7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7D8A0D-F773-4042-9A6D-A12F31FD4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7FBB6F-D9CA-4C54-8A1F-B872C29B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260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925435-4280-42CB-BBBB-34012F0E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9346B-A284-406F-81DA-2FDEA9B0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55142-A1D9-4D86-B98C-9BEDC3FC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5679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47E00-A1FF-418B-8A1B-DAF481871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D21B5-E888-48C2-BB62-6BA256B52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A39D6F-EE8B-4666-8DEF-FAC50F388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F5913-ED1B-4E6D-B0B3-B11810AE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0225F-C74F-4DE7-A1B1-A375EED9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3CC96-B7F8-4DEC-9EEF-8D892A8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5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4694C-35AB-476C-A64D-ADEE9261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43DA48-A674-445B-8CE9-1A312A2519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325BFD-4459-48B8-BAB2-60F341F20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FF52D-10F9-4D8E-BCD1-D6344333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371FA-636D-418B-BD0F-6F9EF40D6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7A53D-D48E-40FA-A7EB-EE06B3D4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139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4DD2FF-B105-4C29-8309-A30E0E3D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935FA-0926-49DC-95DE-958088716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21919-5DAB-4ED2-83D2-5151AEE4B2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99358-3E14-494D-AA8C-66441FDB2957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DACCF-558B-417B-862E-7521E5053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CE2C-BFC4-4504-938D-BBF5DC007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500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6DD9-6E7F-4FD6-8287-F830E10A2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latin typeface="PMingLiU" panose="02020500000000000000" pitchFamily="18" charset="-120"/>
                <a:ea typeface="PMingLiU" panose="02020500000000000000" pitchFamily="18" charset="-120"/>
              </a:rPr>
              <a:t>我乃是竭力追求</a:t>
            </a:r>
            <a:endParaRPr lang="en-CA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3B2D5-89E1-464B-BC74-72FA242E03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腓立比書</a:t>
            </a:r>
            <a:r>
              <a:rPr lang="en-CA" altLang="zh-CN" dirty="0">
                <a:latin typeface="PMingLiU" panose="02020500000000000000" pitchFamily="18" charset="-120"/>
                <a:ea typeface="PMingLiU" panose="02020500000000000000" pitchFamily="18" charset="-120"/>
              </a:rPr>
              <a:t>3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r>
              <a:rPr lang="en-US" altLang="zh-CN" dirty="0">
                <a:latin typeface="PMingLiU" panose="02020500000000000000" pitchFamily="18" charset="-120"/>
                <a:ea typeface="PMingLiU" panose="02020500000000000000" pitchFamily="18" charset="-120"/>
              </a:rPr>
              <a:t>12-16</a:t>
            </a:r>
            <a:endParaRPr lang="en-CA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373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38B6A4-EFFA-4778-92DF-ABEFB947DB52}"/>
              </a:ext>
            </a:extLst>
          </p:cNvPr>
          <p:cNvSpPr txBox="1"/>
          <p:nvPr/>
        </p:nvSpPr>
        <p:spPr>
          <a:xfrm>
            <a:off x="39758" y="49697"/>
            <a:ext cx="12066103" cy="6808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12 </a:t>
            </a:r>
            <a:r>
              <a:rPr lang="zh-CN" altLang="en-US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这不是说我已经得着了，已经完全了，我乃是竭力追求，或者可以得着基督耶稣所以得着我的（“所以得着我的”或作“所要我得的”）。</a:t>
            </a:r>
            <a:r>
              <a:rPr lang="en-US" altLang="zh-CN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13 </a:t>
            </a:r>
            <a:r>
              <a:rPr lang="zh-CN" altLang="en-US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弟兄们，我不是以为自己已经得着了，我只有一件事，就是忘记背后，努力面前的，</a:t>
            </a:r>
            <a:r>
              <a:rPr lang="en-US" altLang="zh-CN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14 </a:t>
            </a:r>
            <a:r>
              <a:rPr lang="zh-CN" altLang="en-US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向着标竿直跑，要得　神在基督耶稣里从上面召我来得的奖赏。</a:t>
            </a:r>
            <a:r>
              <a:rPr lang="en-US" altLang="zh-CN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15 </a:t>
            </a:r>
            <a:r>
              <a:rPr lang="zh-CN" altLang="en-US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所以我们中间凡是完全人，总要存这样的心；若在什么事上存别样的心，　神也必以此指示你们。</a:t>
            </a:r>
            <a:r>
              <a:rPr lang="en-US" altLang="zh-CN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16 </a:t>
            </a:r>
            <a:r>
              <a:rPr lang="zh-CN" altLang="en-US" sz="4400" dirty="0">
                <a:latin typeface="PMingLiU" panose="02020500000000000000" pitchFamily="18" charset="-120"/>
                <a:ea typeface="PMingLiU" panose="02020500000000000000" pitchFamily="18" charset="-120"/>
              </a:rPr>
              <a:t>然而我们到了什么地步，就当照着什么地步行。</a:t>
            </a:r>
            <a:endParaRPr lang="en-CA" sz="44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014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207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PMingLiU</vt:lpstr>
      <vt:lpstr>Arial</vt:lpstr>
      <vt:lpstr>Calibri</vt:lpstr>
      <vt:lpstr>Calibri Light</vt:lpstr>
      <vt:lpstr>Office Theme</vt:lpstr>
      <vt:lpstr>我乃是竭力追求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主題</dc:title>
  <dc:creator>Shidong Wang</dc:creator>
  <cp:lastModifiedBy>Shidong Wang</cp:lastModifiedBy>
  <cp:revision>1</cp:revision>
  <dcterms:created xsi:type="dcterms:W3CDTF">2020-12-03T15:59:13Z</dcterms:created>
  <dcterms:modified xsi:type="dcterms:W3CDTF">2021-04-01T22:39:31Z</dcterms:modified>
</cp:coreProperties>
</file>