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95499D-D11E-4730-8A1A-66335FC71CB2}" v="21" dt="2019-11-20T16:08:29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7" y="14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dong Wang" userId="2991965c361e9862" providerId="LiveId" clId="{E595499D-D11E-4730-8A1A-66335FC71CB2}"/>
    <pc:docChg chg="undo addSld modSld">
      <pc:chgData name="Shidong Wang" userId="2991965c361e9862" providerId="LiveId" clId="{E595499D-D11E-4730-8A1A-66335FC71CB2}" dt="2019-11-20T16:08:50.606" v="112" actId="20577"/>
      <pc:docMkLst>
        <pc:docMk/>
      </pc:docMkLst>
      <pc:sldChg chg="modSp">
        <pc:chgData name="Shidong Wang" userId="2991965c361e9862" providerId="LiveId" clId="{E595499D-D11E-4730-8A1A-66335FC71CB2}" dt="2019-11-20T16:06:56.128" v="57"/>
        <pc:sldMkLst>
          <pc:docMk/>
          <pc:sldMk cId="1683722186" sldId="256"/>
        </pc:sldMkLst>
        <pc:spChg chg="mod">
          <ac:chgData name="Shidong Wang" userId="2991965c361e9862" providerId="LiveId" clId="{E595499D-D11E-4730-8A1A-66335FC71CB2}" dt="2019-11-20T16:06:50.407" v="39"/>
          <ac:spMkLst>
            <pc:docMk/>
            <pc:sldMk cId="1683722186" sldId="256"/>
            <ac:spMk id="2" creationId="{1BC90026-6032-4F2B-9291-958C50BBF493}"/>
          </ac:spMkLst>
        </pc:spChg>
        <pc:spChg chg="mod">
          <ac:chgData name="Shidong Wang" userId="2991965c361e9862" providerId="LiveId" clId="{E595499D-D11E-4730-8A1A-66335FC71CB2}" dt="2019-11-20T16:06:56.128" v="57"/>
          <ac:spMkLst>
            <pc:docMk/>
            <pc:sldMk cId="1683722186" sldId="256"/>
            <ac:spMk id="3" creationId="{77AD25FE-E64B-48A0-8C23-4EE653DB726C}"/>
          </ac:spMkLst>
        </pc:spChg>
      </pc:sldChg>
      <pc:sldChg chg="modSp">
        <pc:chgData name="Shidong Wang" userId="2991965c361e9862" providerId="LiveId" clId="{E595499D-D11E-4730-8A1A-66335FC71CB2}" dt="2019-11-20T16:08:08.393" v="90" actId="255"/>
        <pc:sldMkLst>
          <pc:docMk/>
          <pc:sldMk cId="916275261" sldId="257"/>
        </pc:sldMkLst>
        <pc:spChg chg="mod">
          <ac:chgData name="Shidong Wang" userId="2991965c361e9862" providerId="LiveId" clId="{E595499D-D11E-4730-8A1A-66335FC71CB2}" dt="2019-11-20T16:08:08.393" v="90" actId="255"/>
          <ac:spMkLst>
            <pc:docMk/>
            <pc:sldMk cId="916275261" sldId="257"/>
            <ac:spMk id="4" creationId="{10C4485B-C0F5-462E-B087-1EEE9AFF2FCB}"/>
          </ac:spMkLst>
        </pc:spChg>
      </pc:sldChg>
      <pc:sldChg chg="modSp add">
        <pc:chgData name="Shidong Wang" userId="2991965c361e9862" providerId="LiveId" clId="{E595499D-D11E-4730-8A1A-66335FC71CB2}" dt="2019-11-20T16:08:50.606" v="112" actId="20577"/>
        <pc:sldMkLst>
          <pc:docMk/>
          <pc:sldMk cId="1073512608" sldId="258"/>
        </pc:sldMkLst>
        <pc:spChg chg="mod">
          <ac:chgData name="Shidong Wang" userId="2991965c361e9862" providerId="LiveId" clId="{E595499D-D11E-4730-8A1A-66335FC71CB2}" dt="2019-11-20T16:08:50.606" v="112" actId="20577"/>
          <ac:spMkLst>
            <pc:docMk/>
            <pc:sldMk cId="1073512608" sldId="258"/>
            <ac:spMk id="4" creationId="{10C4485B-C0F5-462E-B087-1EEE9AFF2FCB}"/>
          </ac:spMkLst>
        </pc:spChg>
      </pc:sldChg>
    </pc:docChg>
  </pc:docChgLst>
  <pc:docChgLst>
    <pc:chgData name="Shidong Wang" userId="2991965c361e9862" providerId="LiveId" clId="{B127B12E-537A-47DE-BDC2-5DDAC7FCC183}"/>
    <pc:docChg chg="addSld modSld">
      <pc:chgData name="Shidong Wang" userId="2991965c361e9862" providerId="LiveId" clId="{B127B12E-537A-47DE-BDC2-5DDAC7FCC183}" dt="2019-11-09T22:08:52.852" v="129" actId="113"/>
      <pc:docMkLst>
        <pc:docMk/>
      </pc:docMkLst>
      <pc:sldChg chg="modSp add">
        <pc:chgData name="Shidong Wang" userId="2991965c361e9862" providerId="LiveId" clId="{B127B12E-537A-47DE-BDC2-5DDAC7FCC183}" dt="2019-11-09T22:08:52.852" v="129" actId="113"/>
        <pc:sldMkLst>
          <pc:docMk/>
          <pc:sldMk cId="1683722186" sldId="256"/>
        </pc:sldMkLst>
        <pc:spChg chg="mod">
          <ac:chgData name="Shidong Wang" userId="2991965c361e9862" providerId="LiveId" clId="{B127B12E-537A-47DE-BDC2-5DDAC7FCC183}" dt="2019-11-09T22:08:52.852" v="129" actId="113"/>
          <ac:spMkLst>
            <pc:docMk/>
            <pc:sldMk cId="1683722186" sldId="256"/>
            <ac:spMk id="2" creationId="{1BC90026-6032-4F2B-9291-958C50BBF493}"/>
          </ac:spMkLst>
        </pc:spChg>
        <pc:spChg chg="mod">
          <ac:chgData name="Shidong Wang" userId="2991965c361e9862" providerId="LiveId" clId="{B127B12E-537A-47DE-BDC2-5DDAC7FCC183}" dt="2019-11-09T22:08:46.933" v="128" actId="2711"/>
          <ac:spMkLst>
            <pc:docMk/>
            <pc:sldMk cId="1683722186" sldId="256"/>
            <ac:spMk id="3" creationId="{77AD25FE-E64B-48A0-8C23-4EE653DB726C}"/>
          </ac:spMkLst>
        </pc:spChg>
      </pc:sldChg>
      <pc:sldChg chg="addSp delSp modSp add">
        <pc:chgData name="Shidong Wang" userId="2991965c361e9862" providerId="LiveId" clId="{B127B12E-537A-47DE-BDC2-5DDAC7FCC183}" dt="2019-11-09T22:08:39.104" v="127" actId="255"/>
        <pc:sldMkLst>
          <pc:docMk/>
          <pc:sldMk cId="916275261" sldId="257"/>
        </pc:sldMkLst>
        <pc:spChg chg="del">
          <ac:chgData name="Shidong Wang" userId="2991965c361e9862" providerId="LiveId" clId="{B127B12E-537A-47DE-BDC2-5DDAC7FCC183}" dt="2019-11-09T22:07:25.225" v="94"/>
          <ac:spMkLst>
            <pc:docMk/>
            <pc:sldMk cId="916275261" sldId="257"/>
            <ac:spMk id="2" creationId="{57A99CE5-484A-4B62-B71C-4B3F9CDB1DC4}"/>
          </ac:spMkLst>
        </pc:spChg>
        <pc:spChg chg="del">
          <ac:chgData name="Shidong Wang" userId="2991965c361e9862" providerId="LiveId" clId="{B127B12E-537A-47DE-BDC2-5DDAC7FCC183}" dt="2019-11-09T22:07:25.225" v="94"/>
          <ac:spMkLst>
            <pc:docMk/>
            <pc:sldMk cId="916275261" sldId="257"/>
            <ac:spMk id="3" creationId="{C84734DC-6C45-455D-BE59-CD6219B4E56A}"/>
          </ac:spMkLst>
        </pc:spChg>
        <pc:spChg chg="add mod">
          <ac:chgData name="Shidong Wang" userId="2991965c361e9862" providerId="LiveId" clId="{B127B12E-537A-47DE-BDC2-5DDAC7FCC183}" dt="2019-11-09T22:08:39.104" v="127" actId="255"/>
          <ac:spMkLst>
            <pc:docMk/>
            <pc:sldMk cId="916275261" sldId="257"/>
            <ac:spMk id="4" creationId="{10C4485B-C0F5-462E-B087-1EEE9AFF2F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9005B-10FF-43BD-8CE9-983BAB6CC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C0E3D-176F-4AD1-A971-A5E12A181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2617B-303B-4E74-9FEE-3097B5F4D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5D83F-680D-4B44-A6D4-8C80E5E9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9E9BD-61E0-415B-B5B9-0173DF7A4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854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5FCDA-1978-4897-946C-C3D43243F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9A305-5415-44D1-B0E1-7B03218B2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F7444-9B54-404A-AAE8-37BF29C93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9CB78-A9CD-4A9E-BD7F-216EE5BB7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2345D-93F2-4128-81D1-9F7AF5C5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302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FDF898-163B-40FF-AE8C-54932348F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9F04A-8C0B-4D8A-B099-C20A6DD84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1E539-884C-4D6B-9C9E-E527222F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2B136-C30D-4808-9BAB-CBBFCCE4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67B10-BBD7-4FFC-ABE5-A3E92B73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346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898D8-11B2-48B5-A5AA-8FB97B544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8384D-E5FB-422A-A32E-9B91AB0B0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5A5B1-866D-4BDF-AB0E-6CFFF8673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3FA80-DFB2-46CF-8928-3CE394731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38EA5-3F43-4606-8F62-3E7A62185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354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300D-6B39-43D2-89AC-069AF6D4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F00BC-0AF2-4A60-83F0-909800DC3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AB017-01BD-49C5-A2DF-3D3AFFA90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1A0FE-24C5-42D3-8C3C-4F380D5D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A67A4-CCDA-4350-8129-F8F03F5D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316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01A77-EED6-491F-A308-C3115B08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0C03E-7A46-475E-816C-38325E53E1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597C2-7472-4964-BF89-70FCA822B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3EF58-9A4E-4E37-AE4D-232A11D9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C4F5D-7806-4EF3-960D-32063CEA9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E9B7F-07F5-4836-B31E-B2E7FB888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57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E1E9-283F-4B1F-980F-41B3FEAD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CFF7E-4AC6-4538-902A-21075A0BC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26B53-F4D8-4251-86CE-927B2BA65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BD80F2-BFA5-4752-94F1-EDEE562A6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7246BA-A25A-4F14-B7FD-907F48135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2F2887-7D42-4767-8B14-6FEC095DA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1C089-0F96-4872-9B27-38688706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854BED-C2E0-485F-A0F3-041BA034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430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6AAF-EFE9-4A72-937A-426051668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A257D-E2A9-4B78-8360-50EC1A78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BFCA96-7E8C-4FA4-A4CD-C1AF74D4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552CE-FA3D-4859-86D5-B1A2A9B8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169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AB8D1-5662-41FB-B988-A318E2512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136CA-7469-437A-8609-8A677897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82904-D6CD-4564-9F2B-F2212503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670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155CE-F961-4471-ADA4-6BF633AC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B7584-DF68-4E97-8459-A36A0DB4E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3B8A66-96AC-4668-9873-5C9EC15B8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16581-62A5-4467-8455-F909E5470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1D3F4-0247-4C3A-9F6F-30692E0D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57CE1-B6E2-4698-B9C8-9A25AE6C8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921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4C79B-517F-47AE-9C00-1DA8401A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1A057-6CC6-41BD-B8AD-91AA1FE73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FA778-128D-498B-AD20-06069975A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2C886-4034-43A2-A713-B4AE95D7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048BB-CE2E-4253-9867-EB7332F51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A6C76-4668-488F-AFE0-CD522F2B7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884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BC497A-AB2A-4398-8FD5-EEA807C51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58518-6FB3-47E8-A530-146A74030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D74E8-3631-43D9-8F21-F594DBFEB3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A7788-7813-4A00-B22F-7060FF6BFEAA}" type="datetimeFigureOut">
              <a:rPr lang="en-CA" smtClean="0"/>
              <a:t>2019-11-20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D16EB-CA82-435A-98A4-C3D41B994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0F669-713C-407E-BF76-02AF5675A2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0B01A-6DE4-45B4-B52C-4231C0AD5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539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90026-6032-4F2B-9291-958C50BBF4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latin typeface="PMingLiU" panose="02020500000000000000" pitchFamily="18" charset="-120"/>
                <a:ea typeface="PMingLiU" panose="02020500000000000000" pitchFamily="18" charset="-120"/>
              </a:rPr>
              <a:t>如今活著的不再是我</a:t>
            </a:r>
            <a:endParaRPr lang="en-CA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D25FE-E64B-48A0-8C23-4EE653DB72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加拉太書</a:t>
            </a:r>
            <a:r>
              <a:rPr lang="en-US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2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en-US" altLang="zh-CN" dirty="0">
                <a:latin typeface="PMingLiU" panose="02020500000000000000" pitchFamily="18" charset="-120"/>
                <a:ea typeface="PMingLiU" panose="02020500000000000000" pitchFamily="18" charset="-120"/>
              </a:rPr>
              <a:t>15-21</a:t>
            </a:r>
            <a:endParaRPr lang="en-CA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372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C4485B-C0F5-462E-B087-1EEE9AFF2FCB}"/>
              </a:ext>
            </a:extLst>
          </p:cNvPr>
          <p:cNvSpPr/>
          <p:nvPr/>
        </p:nvSpPr>
        <p:spPr>
          <a:xfrm>
            <a:off x="146957" y="0"/>
            <a:ext cx="11887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15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我們這生來的猶太人，不是外邦的罪人；</a:t>
            </a:r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16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知道人稱義不是因行律法，乃是因信耶穌基督，連我們也信了基督耶穌，使我們因信基督稱義，不因行律法稱義；因為凡有血氣的，沒有一人因行律法稱義。</a:t>
            </a:r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17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我們若求在基督裏稱義，卻仍舊是罪人，難道基督是叫人犯罪的嗎？斷乎不是！</a:t>
            </a:r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18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我素來所拆毀的，若重新建造，這就證明自己是犯罪的人。</a:t>
            </a:r>
            <a:endParaRPr lang="en-CA" sz="48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627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C4485B-C0F5-462E-B087-1EEE9AFF2FCB}"/>
              </a:ext>
            </a:extLst>
          </p:cNvPr>
          <p:cNvSpPr/>
          <p:nvPr/>
        </p:nvSpPr>
        <p:spPr>
          <a:xfrm>
            <a:off x="146957" y="0"/>
            <a:ext cx="11887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19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我因律法，就向律法死了，叫我可以向　神活著。</a:t>
            </a:r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20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我已經與基督同釘十字架，現在活著的不再是我，乃是基督在我裏面活著；並且我如今在肉身活著，是因信　神的兒子而活；他是愛我，為我捨己。</a:t>
            </a:r>
            <a:r>
              <a:rPr lang="en-US" altLang="zh-TW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21 </a:t>
            </a:r>
            <a:r>
              <a:rPr lang="zh-TW" altLang="en-US" sz="4800" dirty="0">
                <a:latin typeface="PMingLiU" panose="02020500000000000000" pitchFamily="18" charset="-120"/>
                <a:ea typeface="PMingLiU" panose="02020500000000000000" pitchFamily="18" charset="-120"/>
              </a:rPr>
              <a:t>我不廢掉　神的恩；義若是藉著律法得的，基督就是徒然死了。</a:t>
            </a:r>
            <a:endParaRPr lang="en-CA" sz="48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512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283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PMingLiU</vt:lpstr>
      <vt:lpstr>Arial</vt:lpstr>
      <vt:lpstr>Calibri</vt:lpstr>
      <vt:lpstr>Calibri Light</vt:lpstr>
      <vt:lpstr>Office Theme</vt:lpstr>
      <vt:lpstr>如今活著的不再是我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與福音的真理不合</dc:title>
  <dc:creator>Shidong Wang</dc:creator>
  <cp:lastModifiedBy>Shidong Wang</cp:lastModifiedBy>
  <cp:revision>1</cp:revision>
  <dcterms:created xsi:type="dcterms:W3CDTF">2019-11-09T22:05:47Z</dcterms:created>
  <dcterms:modified xsi:type="dcterms:W3CDTF">2019-11-20T16:08:57Z</dcterms:modified>
</cp:coreProperties>
</file>