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DFPHuaZongW5-B5"/>
        <a:ea typeface="DFPHuaZongW5-B5"/>
        <a:cs typeface="DFPHuaZongW5-B5"/>
        <a:sym typeface="DFPHuaZongW5-B5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DFPHuaZongW5-B5"/>
          <a:ea typeface="DFPHuaZongW5-B5"/>
          <a:cs typeface="DFPHuaZongW5-B5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11560" y="339502"/>
            <a:ext cx="7772401" cy="110252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651870"/>
            <a:ext cx="6400800" cy="57723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/>
          <p:nvPr>
            <p:ph type="title"/>
          </p:nvPr>
        </p:nvSpPr>
        <p:spPr>
          <a:xfrm>
            <a:off x="892969" y="3884414"/>
            <a:ext cx="7358064" cy="897435"/>
          </a:xfrm>
          <a:prstGeom prst="rect">
            <a:avLst/>
          </a:prstGeom>
        </p:spPr>
        <p:txBody>
          <a:bodyPr lIns="50800" tIns="50800" rIns="50800" bIns="50800"/>
          <a:lstStyle/>
          <a:p>
            <a:pPr/>
            <a:r>
              <a:t>Title Text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Title"/>
          <p:cNvSpPr txBox="1"/>
          <p:nvPr>
            <p:ph type="title" hasCustomPrompt="1"/>
          </p:nvPr>
        </p:nvSpPr>
        <p:spPr>
          <a:xfrm>
            <a:off x="452437" y="404812"/>
            <a:ext cx="8239126" cy="537437"/>
          </a:xfrm>
          <a:prstGeom prst="rect">
            <a:avLst/>
          </a:prstGeom>
        </p:spPr>
        <p:txBody>
          <a:bodyPr lIns="19050" tIns="19050" rIns="19050" bIns="19050" anchor="t"/>
          <a:lstStyle>
            <a:lvl1pPr algn="l" defTabSz="914376">
              <a:lnSpc>
                <a:spcPct val="80000"/>
              </a:lnSpc>
              <a:defRPr b="1" spc="-60" sz="3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01" name="Body Level One…"/>
          <p:cNvSpPr txBox="1"/>
          <p:nvPr>
            <p:ph type="body" sz="quarter" idx="1" hasCustomPrompt="1"/>
          </p:nvPr>
        </p:nvSpPr>
        <p:spPr>
          <a:xfrm>
            <a:off x="452437" y="889860"/>
            <a:ext cx="8239126" cy="350544"/>
          </a:xfrm>
          <a:prstGeom prst="rect">
            <a:avLst/>
          </a:prstGeom>
        </p:spPr>
        <p:txBody>
          <a:bodyPr lIns="17144" tIns="17144" rIns="17144" bIns="17144"/>
          <a:lstStyle>
            <a:lvl1pPr marL="0" indent="0" defTabSz="309562">
              <a:spcBef>
                <a:spcPts val="0"/>
              </a:spcBef>
              <a:buSzTx/>
              <a:buFontTx/>
              <a:buNone/>
              <a:defRPr b="1" sz="20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63600" indent="-254000" defTabSz="309562">
              <a:spcBef>
                <a:spcPts val="0"/>
              </a:spcBef>
              <a:buSzPct val="123000"/>
              <a:buFontTx/>
              <a:buChar char="•"/>
              <a:defRPr b="1"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473200" indent="-254000" defTabSz="309562">
              <a:spcBef>
                <a:spcPts val="0"/>
              </a:spcBef>
              <a:buSzPct val="123000"/>
              <a:buFontTx/>
              <a:defRPr b="1" sz="20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082800" indent="-254000" defTabSz="309562">
              <a:spcBef>
                <a:spcPts val="0"/>
              </a:spcBef>
              <a:buSzPct val="123000"/>
              <a:buFontTx/>
              <a:buChar char="•"/>
              <a:defRPr b="1" sz="20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692400" indent="-254000" defTabSz="309562">
              <a:spcBef>
                <a:spcPts val="0"/>
              </a:spcBef>
              <a:buSzPct val="123000"/>
              <a:buFontTx/>
              <a:buChar char="•"/>
              <a:defRPr b="1" sz="20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2" name="Body Level One…"/>
          <p:cNvSpPr txBox="1"/>
          <p:nvPr>
            <p:ph type="body" idx="21" hasCustomPrompt="1"/>
          </p:nvPr>
        </p:nvSpPr>
        <p:spPr>
          <a:xfrm>
            <a:off x="452437" y="1593188"/>
            <a:ext cx="8239126" cy="3096006"/>
          </a:xfrm>
          <a:prstGeom prst="rect">
            <a:avLst/>
          </a:prstGeom>
        </p:spPr>
        <p:txBody>
          <a:bodyPr lIns="19050" tIns="19050" rIns="19050" bIns="19050"/>
          <a:lstStyle>
            <a:lvl1pPr marL="228600" indent="-228600" defTabSz="914376">
              <a:lnSpc>
                <a:spcPct val="90000"/>
              </a:lnSpc>
              <a:spcBef>
                <a:spcPts val="1600"/>
              </a:spcBef>
              <a:buSzPct val="123000"/>
              <a:buFontTx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xfrm>
            <a:off x="4501889" y="4918849"/>
            <a:ext cx="135535" cy="127001"/>
          </a:xfrm>
          <a:prstGeom prst="rect">
            <a:avLst/>
          </a:prstGeom>
        </p:spPr>
        <p:txBody>
          <a:bodyPr lIns="19050" tIns="19050" rIns="19050" bIns="19050" anchor="b"/>
          <a:lstStyle>
            <a:lvl1pPr algn="ctr" defTabSz="219075">
              <a:defRPr sz="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Title"/>
          <p:cNvSpPr txBox="1"/>
          <p:nvPr>
            <p:ph type="title" hasCustomPrompt="1"/>
          </p:nvPr>
        </p:nvSpPr>
        <p:spPr>
          <a:xfrm>
            <a:off x="452437" y="404812"/>
            <a:ext cx="8239126" cy="537437"/>
          </a:xfrm>
          <a:prstGeom prst="rect">
            <a:avLst/>
          </a:prstGeom>
        </p:spPr>
        <p:txBody>
          <a:bodyPr lIns="19050" tIns="19050" rIns="19050" bIns="19050" anchor="t"/>
          <a:lstStyle>
            <a:lvl1pPr algn="l" defTabSz="914376">
              <a:lnSpc>
                <a:spcPct val="80000"/>
              </a:lnSpc>
              <a:defRPr b="1" spc="-60" sz="3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11" name="Body Level One…"/>
          <p:cNvSpPr txBox="1"/>
          <p:nvPr>
            <p:ph type="body" sz="quarter" idx="1" hasCustomPrompt="1"/>
          </p:nvPr>
        </p:nvSpPr>
        <p:spPr>
          <a:xfrm>
            <a:off x="452437" y="889860"/>
            <a:ext cx="8239126" cy="350544"/>
          </a:xfrm>
          <a:prstGeom prst="rect">
            <a:avLst/>
          </a:prstGeom>
        </p:spPr>
        <p:txBody>
          <a:bodyPr lIns="17144" tIns="17144" rIns="17144" bIns="17144"/>
          <a:lstStyle>
            <a:lvl1pPr marL="0" indent="0" defTabSz="309562">
              <a:spcBef>
                <a:spcPts val="0"/>
              </a:spcBef>
              <a:buSzTx/>
              <a:buFontTx/>
              <a:buNone/>
              <a:defRPr b="1"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38200" indent="-228600" defTabSz="309562">
              <a:spcBef>
                <a:spcPts val="0"/>
              </a:spcBef>
              <a:buSzPct val="123000"/>
              <a:buFontTx/>
              <a:buChar char="•"/>
              <a:defRPr b="1"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447800" indent="-228600" defTabSz="309562">
              <a:spcBef>
                <a:spcPts val="0"/>
              </a:spcBef>
              <a:buSzPct val="123000"/>
              <a:buFontTx/>
              <a:defRPr b="1"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057400" indent="-228600" defTabSz="309562">
              <a:spcBef>
                <a:spcPts val="0"/>
              </a:spcBef>
              <a:buSzPct val="123000"/>
              <a:buFontTx/>
              <a:buChar char="•"/>
              <a:defRPr b="1"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667000" indent="-228600" defTabSz="309562">
              <a:spcBef>
                <a:spcPts val="0"/>
              </a:spcBef>
              <a:buSzPct val="123000"/>
              <a:buFontTx/>
              <a:buChar char="•"/>
              <a:defRPr b="1" sz="18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2" name="Body Level One…"/>
          <p:cNvSpPr txBox="1"/>
          <p:nvPr>
            <p:ph type="body" idx="21" hasCustomPrompt="1"/>
          </p:nvPr>
        </p:nvSpPr>
        <p:spPr>
          <a:xfrm>
            <a:off x="452437" y="1593188"/>
            <a:ext cx="8239126" cy="3096006"/>
          </a:xfrm>
          <a:prstGeom prst="rect">
            <a:avLst/>
          </a:prstGeom>
        </p:spPr>
        <p:txBody>
          <a:bodyPr lIns="19050" tIns="19050" rIns="19050" bIns="19050"/>
          <a:lstStyle>
            <a:lvl1pPr marL="228600" indent="-228600" defTabSz="914376">
              <a:lnSpc>
                <a:spcPct val="90000"/>
              </a:lnSpc>
              <a:spcBef>
                <a:spcPts val="1600"/>
              </a:spcBef>
              <a:buSzPct val="123000"/>
              <a:buFontTx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xfrm>
            <a:off x="4501889" y="4918849"/>
            <a:ext cx="135536" cy="127001"/>
          </a:xfrm>
          <a:prstGeom prst="rect">
            <a:avLst/>
          </a:prstGeom>
        </p:spPr>
        <p:txBody>
          <a:bodyPr lIns="19050" tIns="19050" rIns="19050" bIns="19050" anchor="b"/>
          <a:lstStyle>
            <a:lvl1pPr algn="ctr" defTabSz="219075">
              <a:defRPr sz="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itle Text"/>
          <p:cNvSpPr txBox="1"/>
          <p:nvPr>
            <p:ph type="title"/>
          </p:nvPr>
        </p:nvSpPr>
        <p:spPr>
          <a:xfrm>
            <a:off x="892969" y="3884414"/>
            <a:ext cx="7358065" cy="897436"/>
          </a:xfrm>
          <a:prstGeom prst="rect">
            <a:avLst/>
          </a:prstGeom>
        </p:spPr>
        <p:txBody>
          <a:bodyPr lIns="50800" tIns="50800" rIns="50800" bIns="50800"/>
          <a:lstStyle/>
          <a:p>
            <a:pPr/>
            <a:r>
              <a:t>Title Text</a:t>
            </a:r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xfrm>
            <a:off x="8413147" y="4769565"/>
            <a:ext cx="273654" cy="269239"/>
          </a:xfrm>
          <a:prstGeom prst="rect">
            <a:avLst/>
          </a:prstGeom>
        </p:spPr>
        <p:txBody>
          <a:bodyPr lIns="45718" tIns="45718" rIns="45718" bIns="45718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gradFill flip="none" rotWithShape="1">
          <a:gsLst>
            <a:gs pos="0">
              <a:srgbClr val="FBFBFB"/>
            </a:gs>
            <a:gs pos="74000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8256731" y="4780430"/>
            <a:ext cx="258620" cy="248302"/>
          </a:xfrm>
          <a:prstGeom prst="rect">
            <a:avLst/>
          </a:prstGeom>
        </p:spPr>
        <p:txBody>
          <a:bodyPr lIns="45718" tIns="45718" rIns="45718" bIns="45718"/>
          <a:lstStyle>
            <a:lvl1pPr defTabSz="366702">
              <a:defRPr i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1614487" y="273844"/>
            <a:ext cx="5915026" cy="994173"/>
          </a:xfrm>
          <a:prstGeom prst="rect">
            <a:avLst/>
          </a:prstGeom>
        </p:spPr>
        <p:txBody>
          <a:bodyPr lIns="34289" tIns="34289" rIns="34289" bIns="34289"/>
          <a:lstStyle>
            <a:lvl1pPr algn="l" defTabSz="685800">
              <a:lnSpc>
                <a:spcPct val="90000"/>
              </a:lnSpc>
              <a:defRPr sz="32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1614487" y="1369218"/>
            <a:ext cx="5915026" cy="3263505"/>
          </a:xfrm>
          <a:prstGeom prst="rect">
            <a:avLst/>
          </a:prstGeom>
        </p:spPr>
        <p:txBody>
          <a:bodyPr lIns="34289" tIns="34289" rIns="34289" bIns="34289"/>
          <a:lstStyle>
            <a:lvl1pPr marL="163285" indent="-163285" defTabSz="685800">
              <a:lnSpc>
                <a:spcPct val="90000"/>
              </a:lnSpc>
              <a:defRPr sz="2000">
                <a:latin typeface="+mj-lt"/>
                <a:ea typeface="+mj-ea"/>
                <a:cs typeface="+mj-cs"/>
                <a:sym typeface="Calibri"/>
              </a:defRPr>
            </a:lvl1pPr>
            <a:lvl2pPr marL="647700" indent="-190500" defTabSz="685800">
              <a:lnSpc>
                <a:spcPct val="90000"/>
              </a:lnSpc>
              <a:buChar char="•"/>
              <a:defRPr sz="2000">
                <a:latin typeface="+mj-lt"/>
                <a:ea typeface="+mj-ea"/>
                <a:cs typeface="+mj-cs"/>
                <a:sym typeface="Calibri"/>
              </a:defRPr>
            </a:lvl2pPr>
            <a:lvl3pPr marL="1143000" indent="-228600" defTabSz="685800">
              <a:lnSpc>
                <a:spcPct val="90000"/>
              </a:lnSpc>
              <a:defRPr sz="2000">
                <a:latin typeface="+mj-lt"/>
                <a:ea typeface="+mj-ea"/>
                <a:cs typeface="+mj-cs"/>
                <a:sym typeface="Calibri"/>
              </a:defRPr>
            </a:lvl3pPr>
            <a:lvl4pPr marL="1625600" indent="-254000" defTabSz="685800">
              <a:lnSpc>
                <a:spcPct val="90000"/>
              </a:lnSpc>
              <a:buChar char="•"/>
              <a:defRPr sz="2000">
                <a:latin typeface="+mj-lt"/>
                <a:ea typeface="+mj-ea"/>
                <a:cs typeface="+mj-cs"/>
                <a:sym typeface="Calibri"/>
              </a:defRPr>
            </a:lvl4pPr>
            <a:lvl5pPr marL="2082800" indent="-254000" defTabSz="685800">
              <a:lnSpc>
                <a:spcPct val="90000"/>
              </a:lnSpc>
              <a:buChar char="•"/>
              <a:defRPr sz="2000"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7332369" y="4812658"/>
            <a:ext cx="197144" cy="183055"/>
          </a:xfrm>
          <a:prstGeom prst="rect">
            <a:avLst/>
          </a:prstGeom>
        </p:spPr>
        <p:txBody>
          <a:bodyPr lIns="34289" tIns="34289" rIns="34289" bIns="34289"/>
          <a:lstStyle>
            <a:lvl1pPr defTabSz="685800">
              <a:defRPr sz="9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3305176"/>
            <a:ext cx="7772401" cy="1021557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180034"/>
            <a:ext cx="7772401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900112"/>
            <a:ext cx="4038600" cy="2545558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151334"/>
            <a:ext cx="4040188" cy="4798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6" y="1151334"/>
            <a:ext cx="4041776" cy="47982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1" y="204786"/>
            <a:ext cx="3008314" cy="871539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04788"/>
            <a:ext cx="5111750" cy="438983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200" y="1076326"/>
            <a:ext cx="3008315" cy="351829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3600450"/>
            <a:ext cx="5486401" cy="425054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459581"/>
            <a:ext cx="5486401" cy="30861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4025503"/>
            <a:ext cx="5486401" cy="6036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13144" y="4769564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DFPHuaZongW5-B5"/>
          <a:ea typeface="DFPHuaZongW5-B5"/>
          <a:cs typeface="DFPHuaZongW5-B5"/>
          <a:sym typeface="DFPHuaZongW5-B5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DFPHuaZongW5-B5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289"/>
          <p:cNvSpPr txBox="1"/>
          <p:nvPr/>
        </p:nvSpPr>
        <p:spPr>
          <a:xfrm>
            <a:off x="169689" y="2068776"/>
            <a:ext cx="8804622" cy="26944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lvl="2" marL="619445" indent="-619445" defTabSz="356799">
              <a:buSzPct val="60000"/>
              <a:buBlip>
                <a:blip r:embed="rId2"/>
              </a:buBlip>
              <a:defRPr b="1" spc="85" sz="36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因為神本性一切的豐盛，都有形有體的居住在基督裡面；(2:9)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85" sz="36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你們在祂裡面也得了豐盛。祂是各樣執政掌權者的元首。(2:10)</a:t>
            </a:r>
          </a:p>
        </p:txBody>
      </p:sp>
      <p:sp>
        <p:nvSpPr>
          <p:cNvPr id="147" name="歌 羅 西 書…"/>
          <p:cNvSpPr txBox="1"/>
          <p:nvPr/>
        </p:nvSpPr>
        <p:spPr>
          <a:xfrm>
            <a:off x="2586289" y="195836"/>
            <a:ext cx="3971422" cy="170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90000"/>
              </a:lnSpc>
              <a:defRPr b="1" sz="6300">
                <a:solidFill>
                  <a:srgbClr val="941100"/>
                </a:solidFill>
              </a:defRPr>
            </a:pPr>
            <a:r>
              <a:t>歌 羅 西 書</a:t>
            </a:r>
          </a:p>
          <a:p>
            <a:pPr algn="ctr">
              <a:lnSpc>
                <a:spcPct val="90000"/>
              </a:lnSpc>
              <a:defRPr b="1" sz="4000">
                <a:solidFill>
                  <a:srgbClr val="941100"/>
                </a:solidFill>
              </a:defRPr>
            </a:pPr>
            <a:r>
              <a:t>Colossians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289"/>
          <p:cNvSpPr txBox="1"/>
          <p:nvPr/>
        </p:nvSpPr>
        <p:spPr>
          <a:xfrm>
            <a:off x="169689" y="-11678"/>
            <a:ext cx="8804622" cy="4877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marL="568157" indent="-568157" defTabSz="356799">
              <a:lnSpc>
                <a:spcPct val="90000"/>
              </a:lnSpc>
              <a:buSzPct val="100000"/>
              <a:buAutoNum type="alphaUcPeriod" startAt="1"/>
              <a:defRPr b="1" spc="63" sz="27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為教會結出福音的果子感恩 (1:4-5上) </a:t>
            </a:r>
          </a:p>
          <a:p>
            <a:pPr marL="454526" indent="-454526" defTabSz="356799">
              <a:lnSpc>
                <a:spcPct val="90000"/>
              </a:lnSpc>
              <a:buSzPct val="100000"/>
              <a:buAutoNum type="arabicPeriod" startAt="3"/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「存在天上的盼望」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是為(因為)那給你們</a:t>
            </a:r>
            <a:r>
              <a:rPr u="sng">
                <a:solidFill>
                  <a:srgbClr val="FF2600"/>
                </a:solidFill>
              </a:rPr>
              <a:t>存在</a:t>
            </a:r>
            <a:r>
              <a:t>天上的盼望。(1:5上)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⋯⋯ 我們有活潑的盼望，可以得著不能朽壞、不能玷污、不能衰殘、為你們</a:t>
            </a:r>
            <a:r>
              <a:rPr u="sng">
                <a:solidFill>
                  <a:srgbClr val="FF2600"/>
                </a:solidFill>
              </a:rPr>
              <a:t>存留</a:t>
            </a:r>
            <a:r>
              <a:t>在天上的基業。(彼前1:3-4)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你們這因信蒙神能力保守的人，必能得著所預備、到末世要顯現的救恩。(彼前1:5)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289"/>
          <p:cNvSpPr txBox="1"/>
          <p:nvPr/>
        </p:nvSpPr>
        <p:spPr>
          <a:xfrm>
            <a:off x="169689" y="156935"/>
            <a:ext cx="8804622" cy="366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defTabSz="356799">
              <a:lnSpc>
                <a:spcPct val="80000"/>
              </a:lnSpc>
              <a:defRPr b="1" spc="80" sz="34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u="none"/>
              <a:t>B. 為教會傳講的福音信息感恩 (1:5下-6)</a:t>
            </a:r>
          </a:p>
          <a:p>
            <a:pPr defTabSz="356799">
              <a:lnSpc>
                <a:spcPct val="90000"/>
              </a:lnSpc>
              <a:defRPr b="1" spc="75" sz="32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1. 福音是真理的道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這盼望就是你們從前在</a:t>
            </a:r>
            <a:r>
              <a:rPr u="sng">
                <a:solidFill>
                  <a:srgbClr val="FF2600"/>
                </a:solidFill>
              </a:rPr>
              <a:t>福音真理的道</a:t>
            </a:r>
            <a:r>
              <a:t>上所聽見的。(1:5下)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b="0">
                <a:latin typeface="PingFang TC Semibold"/>
                <a:ea typeface="PingFang TC Semibold"/>
                <a:cs typeface="PingFang TC Semibold"/>
                <a:sym typeface="PingFang TC Semibold"/>
              </a:rPr>
              <a:t>你們既聽見</a:t>
            </a:r>
            <a:r>
              <a:rPr b="0" u="sng">
                <a:solidFill>
                  <a:srgbClr val="FF2600"/>
                </a:solidFill>
                <a:latin typeface="PingFang TC Semibold"/>
                <a:ea typeface="PingFang TC Semibold"/>
                <a:cs typeface="PingFang TC Semibold"/>
                <a:sym typeface="PingFang TC Semibold"/>
              </a:rPr>
              <a:t>真理的道</a:t>
            </a:r>
            <a:r>
              <a:rPr b="0">
                <a:latin typeface="PingFang TC Semibold"/>
                <a:ea typeface="PingFang TC Semibold"/>
                <a:cs typeface="PingFang TC Semibold"/>
                <a:sym typeface="PingFang TC Semibold"/>
              </a:rPr>
              <a:t>、就是那叫你們</a:t>
            </a:r>
            <a:r>
              <a:rPr b="0" u="sng">
                <a:solidFill>
                  <a:srgbClr val="FF2600"/>
                </a:solidFill>
                <a:latin typeface="PingFang TC Semibold"/>
                <a:ea typeface="PingFang TC Semibold"/>
                <a:cs typeface="PingFang TC Semibold"/>
                <a:sym typeface="PingFang TC Semibold"/>
              </a:rPr>
              <a:t>得救的福音</a:t>
            </a:r>
            <a:r>
              <a:rPr b="0">
                <a:latin typeface="PingFang TC Semibold"/>
                <a:ea typeface="PingFang TC Semibold"/>
                <a:cs typeface="PingFang TC Semibold"/>
                <a:sym typeface="PingFang TC Semibold"/>
              </a:rPr>
              <a:t>。</a:t>
            </a:r>
            <a:r>
              <a:t>(弗1:13)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289"/>
          <p:cNvSpPr txBox="1"/>
          <p:nvPr/>
        </p:nvSpPr>
        <p:spPr>
          <a:xfrm>
            <a:off x="169689" y="254001"/>
            <a:ext cx="8804622" cy="2278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defTabSz="356799">
              <a:lnSpc>
                <a:spcPct val="80000"/>
              </a:lnSpc>
              <a:defRPr b="1" spc="63" sz="27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u="none"/>
              <a:t>B. 為教會傳講的福音信息感恩 (1:5下-6)</a:t>
            </a:r>
          </a:p>
          <a:p>
            <a:pPr defTabSz="356799">
              <a:lnSpc>
                <a:spcPct val="90000"/>
              </a:lnSpc>
              <a:defRPr b="1" spc="75" sz="32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2. 福音能結果增長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這福音傳到你們那裡，也傳到普天之下，並且</a:t>
            </a:r>
            <a:r>
              <a:rPr u="sng">
                <a:solidFill>
                  <a:srgbClr val="FF2600"/>
                </a:solidFill>
              </a:rPr>
              <a:t>結果、增長</a:t>
            </a:r>
            <a:r>
              <a:t>，如同在你們中間，(1:6上)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289"/>
          <p:cNvSpPr txBox="1"/>
          <p:nvPr/>
        </p:nvSpPr>
        <p:spPr>
          <a:xfrm>
            <a:off x="169689" y="183218"/>
            <a:ext cx="8804622" cy="3584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defTabSz="356799">
              <a:lnSpc>
                <a:spcPct val="80000"/>
              </a:lnSpc>
              <a:defRPr b="1" spc="63" sz="27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u="none"/>
              <a:t>B. 為教會傳講的福音信息感恩 (1:5下-6)</a:t>
            </a:r>
          </a:p>
          <a:p>
            <a:pPr defTabSz="356799">
              <a:lnSpc>
                <a:spcPct val="90000"/>
              </a:lnSpc>
              <a:defRPr b="1" spc="75" sz="32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3. 福音是神的恩典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⋯⋯ 自從你們聽見福音，真知道</a:t>
            </a:r>
            <a:r>
              <a:rPr u="sng">
                <a:solidFill>
                  <a:srgbClr val="FF2600"/>
                </a:solidFill>
              </a:rPr>
              <a:t>神恩惠</a:t>
            </a:r>
            <a:r>
              <a:t>的日子一樣。(1:6下)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如今卻蒙神的恩典，因基督耶穌的救贖，就白白地稱義。(羅3:24)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289"/>
          <p:cNvSpPr txBox="1"/>
          <p:nvPr/>
        </p:nvSpPr>
        <p:spPr>
          <a:xfrm>
            <a:off x="214151" y="214202"/>
            <a:ext cx="8917699" cy="402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defTabSz="356799">
              <a:lnSpc>
                <a:spcPct val="80000"/>
              </a:lnSpc>
              <a:defRPr b="1" spc="80" sz="34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u="none"/>
              <a:t>C. 為教會裡傳福音的聖徒感恩 (1:7-8)</a:t>
            </a:r>
          </a:p>
          <a:p>
            <a:pPr defTabSz="356799">
              <a:lnSpc>
                <a:spcPct val="90000"/>
              </a:lnSpc>
              <a:defRPr b="1" spc="75" sz="32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1. 同作僕人的以巴弗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正如你們從我們所親愛、一同做僕人的以巴弗所學的。他為我們做了基督忠心的執事，(1:7；參4:12) 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也把你們因聖靈所存的愛心告訴了我們。(1:8)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289"/>
          <p:cNvSpPr txBox="1"/>
          <p:nvPr/>
        </p:nvSpPr>
        <p:spPr>
          <a:xfrm>
            <a:off x="214151" y="130762"/>
            <a:ext cx="8917699" cy="4188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defTabSz="356799">
              <a:lnSpc>
                <a:spcPct val="80000"/>
              </a:lnSpc>
              <a:defRPr b="1" spc="63" sz="27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u="none"/>
              <a:t>C. 為教會裡傳福音的聖徒感恩 (1:7-8)</a:t>
            </a:r>
          </a:p>
          <a:p>
            <a:pPr defTabSz="356799">
              <a:lnSpc>
                <a:spcPct val="90000"/>
              </a:lnSpc>
              <a:defRPr b="1" spc="75" sz="32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2. 在教會中的眾聖徒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我每逢想念你們，就</a:t>
            </a:r>
            <a:r>
              <a:rPr spc="73" sz="3100" u="sng">
                <a:solidFill>
                  <a:srgbClr val="FF2600"/>
                </a:solidFill>
              </a:rPr>
              <a:t>感謝我的神</a:t>
            </a:r>
            <a:r>
              <a:t>； (腓1:3)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每逢為你們眾人祈求的時候，常是歡歡喜喜地祈求。 (腓1:4)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因為從頭一天直到如今，你們是</a:t>
            </a:r>
            <a:r>
              <a:rPr u="sng">
                <a:solidFill>
                  <a:srgbClr val="FF2600"/>
                </a:solidFill>
              </a:rPr>
              <a:t>同心合意地興旺福音</a:t>
            </a:r>
            <a:r>
              <a:t>。(腓1:5)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289"/>
          <p:cNvSpPr txBox="1"/>
          <p:nvPr/>
        </p:nvSpPr>
        <p:spPr>
          <a:xfrm>
            <a:off x="381709" y="290920"/>
            <a:ext cx="8380582" cy="377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algn="ctr" defTabSz="356799">
              <a:defRPr b="1" spc="99" sz="42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為教會感恩</a:t>
            </a:r>
          </a:p>
          <a:p>
            <a:pPr defTabSz="356799">
              <a:defRPr b="1" spc="87" sz="37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引言：不是ABC，是福音。</a:t>
            </a:r>
          </a:p>
          <a:p>
            <a:pPr marL="568157" indent="-568157" defTabSz="356799">
              <a:buSzPct val="100000"/>
              <a:buAutoNum type="alphaUcPeriod" startAt="1"/>
              <a:defRPr b="1" spc="87" sz="37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為教會結出福音的果子感恩 (1:4-5上) </a:t>
            </a:r>
          </a:p>
          <a:p>
            <a:pPr marL="568157" indent="-568157" defTabSz="356799">
              <a:buSzPct val="100000"/>
              <a:buAutoNum type="alphaUcPeriod" startAt="1"/>
              <a:defRPr b="1" spc="87" sz="37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為教會傳講的福音信息感恩 (1:5下-6)</a:t>
            </a:r>
          </a:p>
          <a:p>
            <a:pPr marL="568157" indent="-568157" defTabSz="356799">
              <a:buSzPct val="100000"/>
              <a:buAutoNum type="alphaUcPeriod" startAt="1"/>
              <a:defRPr b="1" spc="87" sz="37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為教會裡傳福音的聖徒感恩 (1:7-8)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289"/>
          <p:cNvSpPr txBox="1"/>
          <p:nvPr/>
        </p:nvSpPr>
        <p:spPr>
          <a:xfrm>
            <a:off x="119676" y="911774"/>
            <a:ext cx="8904648" cy="386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marL="508000" indent="-508000" defTabSz="356799">
              <a:buSzPct val="100000"/>
              <a:buAutoNum type="arabicPeriod" startAt="1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奉神旨意做基督耶穌使徒的保羅，和兄弟提摩太， </a:t>
            </a:r>
          </a:p>
          <a:p>
            <a:pPr marL="508000" indent="-508000" defTabSz="356799">
              <a:buSzPct val="100000"/>
              <a:buAutoNum type="arabicPeriod" startAt="1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寫信給歌羅西的聖徒，在基督裡有忠心的弟兄。願恩惠、平安從神我們的父歸於你們！</a:t>
            </a:r>
          </a:p>
          <a:p>
            <a:pPr marL="508000" indent="-508000" defTabSz="356799">
              <a:buSzPct val="100000"/>
              <a:buAutoNum type="arabicPeriod" startAt="1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我們感謝神我們主耶穌基督的父，常常為你們禱告， </a:t>
            </a:r>
          </a:p>
          <a:p>
            <a:pPr marL="508000" indent="-508000" defTabSz="356799">
              <a:buSzPct val="100000"/>
              <a:buAutoNum type="arabicPeriod" startAt="1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因聽見你們在基督耶穌裡的信心，並向眾聖徒的愛心；</a:t>
            </a:r>
          </a:p>
        </p:txBody>
      </p:sp>
      <p:sp>
        <p:nvSpPr>
          <p:cNvPr id="150" name="Shape 289"/>
          <p:cNvSpPr txBox="1"/>
          <p:nvPr/>
        </p:nvSpPr>
        <p:spPr>
          <a:xfrm>
            <a:off x="169689" y="104351"/>
            <a:ext cx="8804622" cy="680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>
            <a:lvl1pPr algn="ctr" defTabSz="356799">
              <a:lnSpc>
                <a:spcPct val="90000"/>
              </a:lnSpc>
              <a:spcBef>
                <a:spcPts val="400"/>
              </a:spcBef>
              <a:defRPr b="1" spc="80" sz="34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r>
              <a:t>歌羅西書1:1-8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289"/>
          <p:cNvSpPr txBox="1"/>
          <p:nvPr/>
        </p:nvSpPr>
        <p:spPr>
          <a:xfrm>
            <a:off x="119676" y="340233"/>
            <a:ext cx="8904648" cy="4463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marL="508000" indent="-508000" defTabSz="356799">
              <a:buSzPct val="100000"/>
              <a:buAutoNum type="arabicPeriod" startAt="5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是為那給你們存在天上的盼望。這盼望就是你們從前在福音真理的道上所聽見的。 </a:t>
            </a:r>
          </a:p>
          <a:p>
            <a:pPr marL="508000" indent="-508000" defTabSz="356799">
              <a:buSzPct val="100000"/>
              <a:buAutoNum type="arabicPeriod" startAt="5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這福音傳到你們那裡，也傳到普天之下，並且結果、增長，如同在你們中間，自從你們聽見福音真知道神恩惠的日子一樣。 </a:t>
            </a:r>
          </a:p>
          <a:p>
            <a:pPr marL="508000" indent="-508000" defTabSz="356799">
              <a:buSzPct val="100000"/>
              <a:buAutoNum type="arabicPeriod" startAt="5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正如你們從我們所親愛、一同作僕人的以巴弗所學的。他為我們作了基督忠心的執事， </a:t>
            </a:r>
          </a:p>
          <a:p>
            <a:pPr marL="508000" indent="-508000" defTabSz="356799">
              <a:buSzPct val="100000"/>
              <a:buAutoNum type="arabicPeriod" startAt="5"/>
              <a:defRPr b="1" spc="68" sz="29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也把你們因聖靈所存的愛心告訴了我們。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289"/>
          <p:cNvSpPr txBox="1"/>
          <p:nvPr/>
        </p:nvSpPr>
        <p:spPr>
          <a:xfrm>
            <a:off x="169689" y="34080"/>
            <a:ext cx="8804622" cy="4582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algn="ctr" defTabSz="356799">
              <a:defRPr b="1" spc="99" sz="42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為教會感恩</a:t>
            </a:r>
          </a:p>
          <a:p>
            <a:pPr lvl="2" indent="0" defTabSz="356799"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引言(1:1-2)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奉神旨意做基督耶穌使徒的保羅，和兄弟提摩太， (1:1)</a:t>
            </a:r>
          </a:p>
          <a:p>
            <a:pPr lvl="2" marL="619445" indent="-619445" defTabSz="356799"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寫信給歌羅西的聖徒(saints)，在</a:t>
            </a:r>
            <a:r>
              <a:rPr u="sng">
                <a:solidFill>
                  <a:srgbClr val="FF2600"/>
                </a:solidFill>
              </a:rPr>
              <a:t>基督裡</a:t>
            </a:r>
            <a:r>
              <a:t>有忠心的弟兄。願恩惠、</a:t>
            </a:r>
            <a:r>
              <a:rPr u="sng">
                <a:solidFill>
                  <a:srgbClr val="FF2600"/>
                </a:solidFill>
              </a:rPr>
              <a:t>平安</a:t>
            </a:r>
            <a:r>
              <a:t>從神我們的父歸於你們！(1:2；參弗1:3-14；羅5:1)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289"/>
          <p:cNvSpPr txBox="1"/>
          <p:nvPr/>
        </p:nvSpPr>
        <p:spPr>
          <a:xfrm>
            <a:off x="169689" y="186738"/>
            <a:ext cx="8804622" cy="3666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algn="ctr" defTabSz="356799">
              <a:defRPr b="1" spc="99" sz="4200" u="sng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為教會感恩</a:t>
            </a:r>
          </a:p>
          <a:p>
            <a:pPr lvl="2" indent="0" defTabSz="356799">
              <a:defRPr b="1" spc="85" sz="36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教會ABC：</a:t>
            </a:r>
          </a:p>
          <a:p>
            <a:pPr lvl="2" indent="520700" defTabSz="356799">
              <a:defRPr b="1" spc="85" sz="36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solidFill>
                  <a:srgbClr val="FF2600"/>
                </a:solidFill>
              </a:rPr>
              <a:t>A</a:t>
            </a:r>
            <a:r>
              <a:t>ttendance  聚會人數</a:t>
            </a:r>
          </a:p>
          <a:p>
            <a:pPr lvl="2" indent="520700" defTabSz="356799">
              <a:defRPr b="1" spc="85" sz="36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solidFill>
                  <a:srgbClr val="FF2600"/>
                </a:solidFill>
              </a:rPr>
              <a:t>B</a:t>
            </a:r>
            <a:r>
              <a:t>uilding        聚會地方</a:t>
            </a:r>
          </a:p>
          <a:p>
            <a:pPr lvl="2" indent="520700" defTabSz="356799">
              <a:defRPr b="1" spc="85" sz="36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solidFill>
                  <a:srgbClr val="FF2600"/>
                </a:solidFill>
              </a:rPr>
              <a:t>C</a:t>
            </a:r>
            <a:r>
              <a:t>ash              奉献收入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289"/>
          <p:cNvSpPr txBox="1"/>
          <p:nvPr/>
        </p:nvSpPr>
        <p:spPr>
          <a:xfrm>
            <a:off x="235832" y="518072"/>
            <a:ext cx="6366348" cy="410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algn="ctr">
              <a:spcBef>
                <a:spcPts val="1200"/>
              </a:spcBef>
              <a:defRPr b="1" sz="3000">
                <a:solidFill>
                  <a:srgbClr val="1737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</a:t>
            </a:r>
            <a:r>
              <a:rPr sz="3200">
                <a:solidFill>
                  <a:srgbClr val="941100"/>
                </a:solidFill>
              </a:rPr>
              <a:t>馬丁路德九十五條論綱〔</a:t>
            </a:r>
            <a:r>
              <a:rPr sz="3200">
                <a:solidFill>
                  <a:srgbClr val="941100"/>
                </a:solidFill>
              </a:rPr>
              <a:t>1517</a:t>
            </a:r>
            <a:r>
              <a:rPr sz="3200">
                <a:solidFill>
                  <a:srgbClr val="941100"/>
                </a:solidFill>
              </a:rPr>
              <a:t>年〕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>
              <a:spcBef>
                <a:spcPts val="600"/>
              </a:spcBef>
              <a:defRPr b="1" sz="3800">
                <a:solidFill>
                  <a:srgbClr val="0433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62 教會的真正寶藏應是充滿神榮耀和恩典的至聖</a:t>
            </a:r>
            <a:r>
              <a:rPr u="sng">
                <a:solidFill>
                  <a:srgbClr val="FF2600"/>
                </a:solidFill>
              </a:rPr>
              <a:t>福音</a:t>
            </a:r>
            <a:r>
              <a:t>。</a:t>
            </a:r>
            <a:endParaRPr>
              <a:latin typeface="DFKai-SB"/>
              <a:ea typeface="DFKai-SB"/>
              <a:cs typeface="DFKai-SB"/>
              <a:sym typeface="DFKai-SB"/>
            </a:endParaRPr>
          </a:p>
          <a:p>
            <a:pPr>
              <a:spcBef>
                <a:spcPts val="600"/>
              </a:spcBef>
              <a:defRPr b="1" sz="3200">
                <a:solidFill>
                  <a:srgbClr val="0433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(The true treasure of the Church is the Most Holy </a:t>
            </a:r>
            <a:r>
              <a:rPr>
                <a:solidFill>
                  <a:srgbClr val="FF2600"/>
                </a:solidFill>
              </a:rPr>
              <a:t>Gospel</a:t>
            </a:r>
            <a:r>
              <a:t> of the glory and the grace of God.)</a:t>
            </a:r>
          </a:p>
        </p:txBody>
      </p:sp>
      <p:pic>
        <p:nvPicPr>
          <p:cNvPr id="15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47351" t="0" r="13095" b="44903"/>
          <a:stretch>
            <a:fillRect/>
          </a:stretch>
        </p:blipFill>
        <p:spPr>
          <a:xfrm>
            <a:off x="6591753" y="339476"/>
            <a:ext cx="2402955" cy="44644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289"/>
          <p:cNvSpPr txBox="1"/>
          <p:nvPr/>
        </p:nvSpPr>
        <p:spPr>
          <a:xfrm>
            <a:off x="169689" y="158898"/>
            <a:ext cx="8804622" cy="3260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marL="568157" indent="-568157" defTabSz="356799">
              <a:lnSpc>
                <a:spcPct val="90000"/>
              </a:lnSpc>
              <a:buSzPct val="100000"/>
              <a:buAutoNum type="alphaUcPeriod" startAt="1"/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為教會結出福音的果子感恩 (1:4-5上) </a:t>
            </a:r>
          </a:p>
          <a:p>
            <a:pPr defTabSz="356799">
              <a:lnSpc>
                <a:spcPct val="90000"/>
              </a:lnSpc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1. 「在基督裡的信心」(1:4上)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⋯⋯ 信靠我主耶穌基督。(徒20:21下)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⋯ 釘十字架⋯從死裡復活的⋯ 耶穌基督⋯⋯。(徒4:10)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0" r="50439" b="0"/>
          <a:stretch>
            <a:fillRect/>
          </a:stretch>
        </p:blipFill>
        <p:spPr>
          <a:xfrm>
            <a:off x="714375" y="0"/>
            <a:ext cx="3823724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50178" t="0" r="0" b="0"/>
          <a:stretch>
            <a:fillRect/>
          </a:stretch>
        </p:blipFill>
        <p:spPr>
          <a:xfrm>
            <a:off x="4906850" y="-1"/>
            <a:ext cx="3843870" cy="5143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289"/>
          <p:cNvSpPr txBox="1"/>
          <p:nvPr/>
        </p:nvSpPr>
        <p:spPr>
          <a:xfrm>
            <a:off x="169689" y="233764"/>
            <a:ext cx="8804622" cy="4386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spAutoFit/>
          </a:bodyPr>
          <a:lstStyle/>
          <a:p>
            <a:pPr marL="568157" indent="-568157" defTabSz="356799">
              <a:lnSpc>
                <a:spcPct val="90000"/>
              </a:lnSpc>
              <a:buSzPct val="100000"/>
              <a:buAutoNum type="alphaUcPeriod" startAt="1"/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為教會結出福音的果子感恩 (1:4-5上) </a:t>
            </a:r>
          </a:p>
          <a:p>
            <a:pPr marL="454526" indent="-454526" defTabSz="356799">
              <a:lnSpc>
                <a:spcPct val="90000"/>
              </a:lnSpc>
              <a:buSzPct val="100000"/>
              <a:buAutoNum type="arabicPeriod" startAt="1"/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「在基督裡的信心」(1:4上)</a:t>
            </a:r>
          </a:p>
          <a:p>
            <a:pPr marL="454526" indent="-454526" defTabSz="356799">
              <a:lnSpc>
                <a:spcPct val="90000"/>
              </a:lnSpc>
              <a:buSzPct val="100000"/>
              <a:buAutoNum type="arabicPeriod" startAt="1"/>
              <a:defRPr b="1" spc="80" sz="3400">
                <a:solidFill>
                  <a:srgbClr val="9411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「向眾聖徒的愛心」(1:4下)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我們因為愛弟兄，就曉得已經出死入生了；沒有愛心的，仍住在死中。(約壹3:14)</a:t>
            </a:r>
          </a:p>
          <a:p>
            <a:pPr lvl="2" marL="619445" indent="-619445" defTabSz="356799">
              <a:spcBef>
                <a:spcPts val="200"/>
              </a:spcBef>
              <a:buSzPct val="60000"/>
              <a:buBlip>
                <a:blip r:embed="rId2"/>
              </a:buBlip>
              <a:defRPr b="1" spc="75" sz="3200">
                <a:solidFill>
                  <a:srgbClr val="0433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你們若有彼此相愛的心、眾人因此就認出你們是我的門徒了。(約13:35)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DFPHuaZongW5-B5"/>
            <a:ea typeface="DFPHuaZongW5-B5"/>
            <a:cs typeface="DFPHuaZongW5-B5"/>
            <a:sym typeface="DFPHuaZongW5-B5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DFPHuaZongW5-B5"/>
            <a:ea typeface="DFPHuaZongW5-B5"/>
            <a:cs typeface="DFPHuaZongW5-B5"/>
            <a:sym typeface="DFPHuaZongW5-B5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DFPHuaZongW5-B5"/>
            <a:ea typeface="DFPHuaZongW5-B5"/>
            <a:cs typeface="DFPHuaZongW5-B5"/>
            <a:sym typeface="DFPHuaZongW5-B5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DFPHuaZongW5-B5"/>
            <a:ea typeface="DFPHuaZongW5-B5"/>
            <a:cs typeface="DFPHuaZongW5-B5"/>
            <a:sym typeface="DFPHuaZongW5-B5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