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435"/>
    <a:srgbClr val="235728"/>
    <a:srgbClr val="37893F"/>
    <a:srgbClr val="2A9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D20ED-1074-481B-BC66-E6E5A1F28B58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B0BE6-5BDC-41EC-AFA4-FC3C6C04D66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6190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7741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4018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8981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531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6204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0657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2465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258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517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651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95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3380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04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506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772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2957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FA56B-C56D-4F02-B94C-9E3A510C8184}" type="datetimeFigureOut">
              <a:rPr lang="en-CA" smtClean="0"/>
              <a:t>2026-06-28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1E4C7B-0367-4128-A819-E73F5A0364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762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393" y="1612777"/>
            <a:ext cx="8491804" cy="28194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哥林多前書 </a:t>
            </a:r>
            <a:r>
              <a:rPr lang="en-US" altLang="zh-TW" sz="4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2 </a:t>
            </a:r>
            <a:r>
              <a:rPr lang="zh-TW" altLang="en-US" sz="4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章 </a:t>
            </a:r>
            <a:r>
              <a:rPr lang="en-US" altLang="zh-TW" sz="4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9 </a:t>
            </a:r>
            <a:r>
              <a:rPr lang="en-US" altLang="zh-TW" sz="4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節</a:t>
            </a:r>
            <a:br>
              <a:rPr lang="en-US" altLang="zh-TW" sz="4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</a:br>
            <a:r>
              <a:rPr lang="zh-TW" altLang="en-US" sz="4000" b="1" dirty="0">
                <a:solidFill>
                  <a:schemeClr val="tx1"/>
                </a:solidFill>
              </a:rPr>
              <a:t>如經上所記、</a:t>
            </a:r>
            <a:r>
              <a:rPr lang="en-US" altLang="zh-TW" sz="4000" b="1" dirty="0">
                <a:solidFill>
                  <a:schemeClr val="tx1"/>
                </a:solidFill>
              </a:rPr>
              <a:t>『</a:t>
            </a:r>
            <a:r>
              <a:rPr lang="zh-TW" altLang="en-US" sz="4000" b="1" dirty="0">
                <a:solidFill>
                  <a:schemeClr val="tx1"/>
                </a:solidFill>
              </a:rPr>
              <a:t>神為愛祂的人所</a:t>
            </a:r>
            <a:r>
              <a:rPr lang="zh-TW" altLang="en-US" sz="4000" b="1" dirty="0">
                <a:solidFill>
                  <a:srgbClr val="FF0000"/>
                </a:solidFill>
              </a:rPr>
              <a:t>預備</a:t>
            </a:r>
            <a:r>
              <a:rPr lang="zh-TW" altLang="en-US" sz="4000" b="1" dirty="0">
                <a:solidFill>
                  <a:schemeClr val="tx1"/>
                </a:solidFill>
              </a:rPr>
              <a:t>的、是眼睛未曾看見、耳朵未曾聽見、人心也未曾想到的。</a:t>
            </a:r>
            <a:r>
              <a:rPr lang="en-US" altLang="zh-TW" sz="4000" b="1" dirty="0">
                <a:solidFill>
                  <a:schemeClr val="tx1"/>
                </a:solidFill>
              </a:rPr>
              <a:t>』</a:t>
            </a:r>
            <a:endParaRPr lang="en-CA" sz="40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A9E28-9BA7-338C-B7E6-9D0511C6BF2F}"/>
              </a:ext>
            </a:extLst>
          </p:cNvPr>
          <p:cNvSpPr txBox="1"/>
          <p:nvPr/>
        </p:nvSpPr>
        <p:spPr>
          <a:xfrm>
            <a:off x="303622" y="5764192"/>
            <a:ext cx="9155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8252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71942-3D7B-4BBC-F2B7-BCA44638D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1AD8B-EB18-3A00-0363-73820C0CF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4DC8E-B22A-CEC5-57E6-79414CCD2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653" y="455752"/>
            <a:ext cx="8596668" cy="4626981"/>
          </a:xfrm>
        </p:spPr>
        <p:txBody>
          <a:bodyPr>
            <a:no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「奇妙的禱告」</a:t>
            </a:r>
            <a:endParaRPr lang="en-CA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lvl="0" indent="0">
              <a:lnSpc>
                <a:spcPts val="4600"/>
              </a:lnSpc>
              <a:buClr>
                <a:srgbClr val="A5B592"/>
              </a:buClr>
              <a:buNone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1:5 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耶和華</a:t>
            </a:r>
            <a:r>
              <a:rPr kumimoji="0" lang="en-C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天上的神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en-C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大而可畏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的神阿、你向愛你、守你誡命的人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lang="en-CA" sz="3200" dirty="0" err="1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守約施慈愛</a:t>
            </a:r>
            <a:r>
              <a:rPr lang="en-CA" sz="320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1:6 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願你睜眼看、側耳聽、你僕人晝夜在你面前為你眾僕人以色列民的祈禱、</a:t>
            </a:r>
            <a:r>
              <a:rPr kumimoji="0" lang="en-C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承認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我們以色列人向你</a:t>
            </a:r>
            <a:r>
              <a:rPr kumimoji="0" lang="en-C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所犯的罪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。我與我父家都有罪了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b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1:7 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我們向你所行的甚是邪惡、沒有遵守你藉著僕人摩西所吩咐的誡命、律例、典章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b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1:8 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求你記念所吩咐你僕人摩西的話、說、你們若犯罪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lang="en-CA" sz="3200" dirty="0" err="1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我就把你們分散在萬民中</a:t>
            </a:r>
            <a:r>
              <a:rPr lang="en-CA" sz="320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indent="0">
              <a:lnSpc>
                <a:spcPts val="5400"/>
              </a:lnSpc>
              <a:buNone/>
            </a:pP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7884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464CB-28F3-933A-743F-EDA259115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11AC1-7361-BD0D-4D1E-B20D9E86A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4F810-8762-A1B3-FC12-1A997ACAA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851" y="559924"/>
            <a:ext cx="8044405" cy="4626981"/>
          </a:xfrm>
        </p:spPr>
        <p:txBody>
          <a:bodyPr>
            <a:no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「奇妙的禱告」</a:t>
            </a:r>
            <a:endParaRPr lang="en-CA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marR="0" lvl="0" indent="0" algn="l" defTabSz="457200" rtl="0" eaLnBrk="1" fontAlgn="auto" latinLnBrk="0" hangingPunct="1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>
                <a:srgbClr val="A5B592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1:9 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但你們若</a:t>
            </a:r>
            <a:r>
              <a:rPr kumimoji="0" lang="en-C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歸向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我、</a:t>
            </a:r>
            <a:r>
              <a:rPr kumimoji="0" lang="en-C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謹守遵行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我的誡命、你們被趕散的人、雖在天涯、我也必從那裡將他們</a:t>
            </a:r>
            <a:r>
              <a:rPr kumimoji="0" lang="en-C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招聚回來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、帶到我所選擇立為我名的居所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b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1:10 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這都是你的僕人、你的百姓、就是你用大力、和大能的手、所救贖的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b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1:11 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主阿、求你側耳聽你僕人的祈禱、和喜愛敬畏你名眾僕人的祈禱、</a:t>
            </a:r>
            <a:r>
              <a:rPr kumimoji="0" lang="en-C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使你僕人現今亨通、在王面前蒙恩</a:t>
            </a:r>
            <a:r>
              <a:rPr kumimoji="0" lang="en-C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。我是作王酒政的</a:t>
            </a: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indent="0">
              <a:lnSpc>
                <a:spcPts val="5400"/>
              </a:lnSpc>
              <a:buNone/>
            </a:pP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74919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1AFDA-9FA6-639B-19DC-5D39AF5C6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26379-0C93-9502-AD24-81EFDFD31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6169F-9393-531D-1B9F-064670071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851" y="559924"/>
            <a:ext cx="8044405" cy="5829301"/>
          </a:xfrm>
        </p:spPr>
        <p:txBody>
          <a:bodyPr>
            <a:noAutofit/>
          </a:bodyPr>
          <a:lstStyle/>
          <a:p>
            <a:pPr marL="0" indent="0">
              <a:lnSpc>
                <a:spcPts val="6600"/>
              </a:lnSpc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「奇妙的禱告」</a:t>
            </a:r>
            <a:endParaRPr lang="en-CA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marR="0" lvl="0" indent="0" algn="l" defTabSz="457200" rtl="0" eaLnBrk="1" fontAlgn="auto" latinLnBrk="0" hangingPunct="1">
              <a:lnSpc>
                <a:spcPts val="6600"/>
              </a:lnSpc>
              <a:spcBef>
                <a:spcPts val="1000"/>
              </a:spcBef>
              <a:spcAft>
                <a:spcPts val="0"/>
              </a:spcAft>
              <a:buClr>
                <a:srgbClr val="A5B592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C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1:6 </a:t>
            </a:r>
            <a:r>
              <a:rPr kumimoji="0" lang="en-C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願你睜眼看、側耳聽、你僕人</a:t>
            </a:r>
            <a:r>
              <a:rPr kumimoji="0" lang="en-C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FFFF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晝夜</a:t>
            </a:r>
            <a:r>
              <a:rPr kumimoji="0" lang="en-C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在你面前為你眾僕人以色列民的祈禱、</a:t>
            </a:r>
            <a:r>
              <a:rPr kumimoji="0" lang="en-CA" sz="4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承認</a:t>
            </a:r>
            <a:r>
              <a:rPr kumimoji="0" lang="en-C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我們以色列人向你</a:t>
            </a:r>
            <a:r>
              <a:rPr kumimoji="0" lang="en-CA" sz="4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所犯的罪</a:t>
            </a:r>
            <a:r>
              <a:rPr kumimoji="0" lang="en-C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r>
              <a:rPr kumimoji="0" lang="en-C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我與我父家都有罪了</a:t>
            </a:r>
            <a:r>
              <a:rPr kumimoji="0" lang="en-C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br>
              <a:rPr kumimoji="0" lang="en-C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5082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DDB05-275D-8439-6A33-124700353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203ED-B477-FEF8-BD3F-DDCA63688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0E3FB-DFBD-0A58-D208-487638D7B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851" y="1022911"/>
            <a:ext cx="8044405" cy="5111671"/>
          </a:xfrm>
        </p:spPr>
        <p:txBody>
          <a:bodyPr>
            <a:noAutofit/>
          </a:bodyPr>
          <a:lstStyle/>
          <a:p>
            <a:pPr marL="0" indent="0">
              <a:lnSpc>
                <a:spcPts val="6600"/>
              </a:lnSpc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「奇妙的職份」</a:t>
            </a:r>
            <a:endParaRPr lang="en-CA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6600"/>
              </a:lnSpc>
              <a:buClr>
                <a:srgbClr val="A5B592"/>
              </a:buClr>
              <a:buNone/>
              <a:defRPr/>
            </a:pPr>
            <a:r>
              <a:rPr lang="en-CA" sz="440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1:11  </a:t>
            </a:r>
            <a:r>
              <a:rPr lang="en-CA" sz="4400" dirty="0" err="1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主阿、求你側耳聽你僕人的祈禱、和喜愛敬畏你名眾僕人的祈禱、使你僕人現今亨通、在王面前蒙恩。</a:t>
            </a:r>
            <a:r>
              <a:rPr lang="en-CA" sz="4400" b="1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我是作王酒政的</a:t>
            </a:r>
            <a:r>
              <a:rPr lang="en-CA" sz="440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CA" sz="4400" b="1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marR="0" lvl="0" indent="0" algn="l" defTabSz="457200" rtl="0" eaLnBrk="1" fontAlgn="auto" latinLnBrk="0" hangingPunct="1">
              <a:lnSpc>
                <a:spcPts val="6600"/>
              </a:lnSpc>
              <a:spcBef>
                <a:spcPts val="1000"/>
              </a:spcBef>
              <a:spcAft>
                <a:spcPts val="0"/>
              </a:spcAft>
              <a:buClr>
                <a:srgbClr val="A5B592"/>
              </a:buClr>
              <a:buSzPct val="80000"/>
              <a:buFont typeface="Wingdings 3" charset="2"/>
              <a:buNone/>
              <a:tabLst/>
              <a:defRPr/>
            </a:pP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993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57F0E-C590-F297-9E55-D2115FDE5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4B447-E064-2ED2-6D9B-ABFFE3AC7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762" y="653970"/>
            <a:ext cx="8472668" cy="1082236"/>
          </a:xfrm>
        </p:spPr>
        <p:txBody>
          <a:bodyPr>
            <a:normAutofit fontScale="90000"/>
          </a:bodyPr>
          <a:lstStyle/>
          <a:p>
            <a:r>
              <a:rPr lang="en-US" sz="5300" b="1" u="sng" dirty="0" err="1">
                <a:solidFill>
                  <a:schemeClr val="accent4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重溫：神奇妙的預備</a:t>
            </a:r>
            <a:br>
              <a:rPr lang="en-US" sz="73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8589C-990A-7874-DA66-E956B8F65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193" y="1840378"/>
            <a:ext cx="8854632" cy="4595149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不會遲，不會早</a:t>
            </a:r>
            <a:endParaRPr lang="en-US" altLang="zh-TW" sz="4800" b="1" dirty="0">
              <a:solidFill>
                <a:schemeClr val="bg2">
                  <a:lumMod val="1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路途並不遙遠，是那麼近</a:t>
            </a:r>
            <a:endParaRPr lang="en-US" altLang="zh-TW" sz="4800" b="1" dirty="0">
              <a:solidFill>
                <a:schemeClr val="bg2">
                  <a:lumMod val="1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心繫家園，關懷神家</a:t>
            </a:r>
            <a:endParaRPr lang="en-US" altLang="zh-TW" sz="4800" b="1" dirty="0">
              <a:solidFill>
                <a:schemeClr val="bg2">
                  <a:lumMod val="1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重擔互相擔當，禱告</a:t>
            </a:r>
            <a:r>
              <a:rPr lang="zh-TW" altLang="en-US" sz="4800" b="1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彼此代求</a:t>
            </a:r>
            <a:endParaRPr lang="en-US" altLang="zh-TW" sz="4800" b="1" dirty="0">
              <a:solidFill>
                <a:schemeClr val="bg2">
                  <a:lumMod val="1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48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神樂意使用我們每一個</a:t>
            </a:r>
            <a:endParaRPr lang="en-US" altLang="zh-TW" sz="4800" b="1" dirty="0">
              <a:solidFill>
                <a:schemeClr val="bg2">
                  <a:lumMod val="1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altLang="zh-TW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CA" sz="3600" b="1" dirty="0">
              <a:solidFill>
                <a:schemeClr val="bg2">
                  <a:lumMod val="1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4501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FACAB-A842-2F3C-3D36-860F4FAF0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10" y="2316864"/>
            <a:ext cx="8596668" cy="1334948"/>
          </a:xfrm>
        </p:spPr>
        <p:txBody>
          <a:bodyPr>
            <a:normAutofit fontScale="90000"/>
          </a:bodyPr>
          <a:lstStyle/>
          <a:p>
            <a:r>
              <a:rPr lang="en-US" sz="7300" b="1" dirty="0" err="1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主題</a:t>
            </a:r>
            <a:r>
              <a:rPr lang="en-US" sz="73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：「</a:t>
            </a:r>
            <a:r>
              <a:rPr lang="en-US" sz="7300" b="1" dirty="0" err="1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奇妙的預備</a:t>
            </a:r>
            <a:r>
              <a:rPr lang="en-US" sz="73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」</a:t>
            </a:r>
            <a:br>
              <a:rPr lang="en-US" sz="73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003CE-9F9E-3435-E843-1C6668552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9229" y="4062715"/>
            <a:ext cx="8753141" cy="1334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4800" b="1" dirty="0" err="1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經文：尼希米記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第一章</a:t>
            </a:r>
            <a:endParaRPr lang="en-CA" sz="4800" b="1" dirty="0">
              <a:solidFill>
                <a:schemeClr val="bg2">
                  <a:lumMod val="1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2103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2800C-FDAB-F06D-8CFF-C6174EC7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5D1F6-317B-D046-E635-630609311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6C0DF-4686-57C4-EC6B-7E28B706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503" y="162045"/>
            <a:ext cx="9201767" cy="5683170"/>
          </a:xfrm>
        </p:spPr>
        <p:txBody>
          <a:bodyPr>
            <a:no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zh-TW" altLang="en-US" sz="3200" b="1" u="sng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尼希米記 </a:t>
            </a:r>
            <a:r>
              <a:rPr lang="en-US" altLang="zh-TW" sz="3200" b="1" u="sng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</a:t>
            </a:r>
            <a:r>
              <a:rPr lang="zh-TW" altLang="en-US" sz="3200" b="1" u="sng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章</a:t>
            </a:r>
            <a:endParaRPr lang="en-CA" sz="3200" b="1" u="sng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1:1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哈迦利亞的兒子尼希米的言語如下。亞達薛西王二十年、基斯流月、我在書珊城的宮中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1:2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那時、有我一個弟兄哈拿尼、同著幾個人從猶大來．我問他們那些被擄歸回剩下逃脫的猶大人、和耶路撒冷的光景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1:3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他們對我說、那些被擄歸回剩下的人、在猶大省遭大難、受凌辱．並且耶路撒冷的城牆拆毀、城門被火焚燒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1:4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我聽見這話、就坐下哭泣、悲哀幾日．在天上的神面前禁食祈禱說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1283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1001D-5D2E-CEAC-95DC-471EDC8C7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4031-4730-9C76-468B-EE5D98508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145D-D0D1-ED50-C9E7-808CBE624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95" y="810228"/>
            <a:ext cx="8970380" cy="5602147"/>
          </a:xfrm>
        </p:spPr>
        <p:txBody>
          <a:bodyPr>
            <a:noAutofit/>
          </a:bodyPr>
          <a:lstStyle/>
          <a:p>
            <a:pPr marL="0" indent="0">
              <a:lnSpc>
                <a:spcPts val="4600"/>
              </a:lnSpc>
              <a:buNone/>
            </a:pP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1:5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耶和華天上的神、大而可畏的神阿、你向愛你、守你誡命的人、守約施慈愛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1:6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願你睜眼看、側耳聽、你僕人晝夜在你面前為你眾僕人以色列民的祈禱、承認我們以色列人向你所犯的罪。我與我父家都有罪了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1:7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我們向你所行的甚是邪惡、沒有遵守你藉著僕人摩西所吩咐的誡命、律例、典章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1:8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求你記念所吩咐你僕人摩西的話、說、你們若犯罪、我就把你們分散在萬民中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8943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C3D9B-05F2-313F-CE92-29FD79CF7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376CF-A8D3-4D17-30B4-80EE3319E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7D769-F070-9A98-87DE-5B1D8122D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01" y="1154575"/>
            <a:ext cx="9201767" cy="4849792"/>
          </a:xfrm>
        </p:spPr>
        <p:txBody>
          <a:bodyPr>
            <a:no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1:9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但你們若歸向我、謹守遵行我的誡命、你們被趕散的人、雖在天涯、我也必從那裡將他們招聚回來、帶到我所選擇立為我名的居所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1:10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這都是你的僕人、你的百姓、就是你用大力、和大能的手、所救贖的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1:11 </a:t>
            </a:r>
            <a:r>
              <a:rPr lang="en-CA" sz="32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主阿、求你側耳聽你僕人的祈禱、和喜愛敬畏你名眾僕人的祈禱、使你僕人現今亨通、在王面前蒙恩。我是作王酒政的</a:t>
            </a:r>
            <a:r>
              <a:rPr lang="en-CA" sz="32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CA" sz="32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8361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19C00-F99F-697B-D063-38CDD0D18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3CFD3-CE83-ABC8-A0C8-A421FD4E1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B08CB-3BB8-8B96-FB07-857219F0C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503" y="616351"/>
            <a:ext cx="8900932" cy="5625297"/>
          </a:xfrm>
        </p:spPr>
        <p:txBody>
          <a:bodyPr>
            <a:no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「奇妙的時刻」</a:t>
            </a:r>
            <a:endParaRPr lang="en-CA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5400"/>
              </a:lnSpc>
              <a:buNone/>
            </a:pP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1:1  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哈迦利亞的兒子尼希米的言語如下。</a:t>
            </a:r>
            <a:r>
              <a:rPr lang="en-CA" sz="4000" b="1" dirty="0" err="1">
                <a:solidFill>
                  <a:srgbClr val="C0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亞達薛西王二十年、基斯流月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、我在書珊城的宮中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1:2  </a:t>
            </a:r>
            <a:r>
              <a:rPr lang="en-CA" sz="4000" b="1" dirty="0" err="1">
                <a:solidFill>
                  <a:srgbClr val="C0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那時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、有我一個弟兄哈拿尼、同著幾個人從猶大來．我問他們那些被擄歸回剩下逃脫的猶大人、和耶路撒冷的光景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9565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6AD18-5FC9-2268-F4B9-E4AE765B5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FA750-C783-E01F-A2FE-A25D5E406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5DEDC-4546-64CD-774C-0073FEB83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503" y="616351"/>
            <a:ext cx="8900932" cy="5625297"/>
          </a:xfrm>
        </p:spPr>
        <p:txBody>
          <a:bodyPr>
            <a:no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「這麼遠、那麼近」</a:t>
            </a:r>
            <a:endParaRPr lang="en-CA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5400"/>
              </a:lnSpc>
              <a:buNone/>
            </a:pP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1:1  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哈迦利亞的兒子尼希米的言語如下。亞達薛西王二十年、基斯流月、我在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書珊城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的宮中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1:2  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那時、有我一個弟兄哈拿尼、同著幾個人從猶大來．我問他們那些被擄歸回剩下逃脫的猶大人、和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耶路撒冷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的光景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34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07806-689D-52AE-4109-3C788EC40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DCCD2-960B-FC23-CB8E-D0A32646C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50270-BE4D-D1A3-75B4-6DBAE24B8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503" y="616351"/>
            <a:ext cx="8900932" cy="5625297"/>
          </a:xfrm>
        </p:spPr>
        <p:txBody>
          <a:bodyPr>
            <a:no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「心繫家園」</a:t>
            </a:r>
            <a:endParaRPr lang="en-CA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5400"/>
              </a:lnSpc>
              <a:buNone/>
            </a:pP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1:1  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哈迦利亞的兒子尼希米的言語如下。亞達薛西王二十年、基斯流月、我在書珊城的宮中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1:2  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那時、有我一個弟兄哈拿尼、同著幾個人從猶大來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。 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我問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他們那些被擄歸回剩下逃脫的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猶大人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、和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耶路撒冷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的光景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5479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BD839-C51E-D7BE-9A7B-9D31518AF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069F6-EADB-FEF2-B92A-20EB1FD21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51" y="0"/>
            <a:ext cx="8596668" cy="324091"/>
          </a:xfrm>
        </p:spPr>
        <p:txBody>
          <a:bodyPr>
            <a:normAutofit fontScale="90000"/>
          </a:bodyPr>
          <a:lstStyle/>
          <a:p>
            <a:br>
              <a:rPr lang="en-US" sz="67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US" sz="4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1AFC0-1776-0FC4-564C-889CF1937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319" y="1115509"/>
            <a:ext cx="8596668" cy="4626981"/>
          </a:xfrm>
        </p:spPr>
        <p:txBody>
          <a:bodyPr>
            <a:no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「心繫家園」</a:t>
            </a:r>
            <a:endParaRPr lang="en-CA" sz="48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5400"/>
              </a:lnSpc>
              <a:buNone/>
            </a:pP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1:3 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他們對我說、那些被擄歸回剩下的人、在猶大省遭大難、受凌辱。並且耶路撒冷的城牆拆毀、城門被火焚燒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1:4 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聽見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這話、就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坐下哭泣</a:t>
            </a:r>
            <a:r>
              <a:rPr lang="en-CA" sz="4000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悲哀幾日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。在天上的神面前</a:t>
            </a:r>
            <a:r>
              <a:rPr lang="en-CA" sz="4000" b="1" dirty="0" err="1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禁食祈禱</a:t>
            </a:r>
            <a:r>
              <a:rPr lang="en-CA" sz="40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說</a:t>
            </a:r>
            <a: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br>
              <a:rPr lang="en-CA" sz="4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lang="en-CA" sz="40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45937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</TotalTime>
  <Words>540</Words>
  <Application>Microsoft Office PowerPoint</Application>
  <PresentationFormat>Widescreen</PresentationFormat>
  <Paragraphs>43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Microsoft JhengHei</vt:lpstr>
      <vt:lpstr>Arial</vt:lpstr>
      <vt:lpstr>Calibri</vt:lpstr>
      <vt:lpstr>Times New Roman</vt:lpstr>
      <vt:lpstr>Trebuchet MS</vt:lpstr>
      <vt:lpstr>Wingdings 3</vt:lpstr>
      <vt:lpstr>Facet</vt:lpstr>
      <vt:lpstr>哥林多前書 2 章 9 節 如經上所記、『神為愛祂的人所預備的、是眼睛未曾看見、耳朵未曾聽見、人心也未曾想到的。』</vt:lpstr>
      <vt:lpstr>主題：「奇妙的預備」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重溫：神奇妙的預備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Reception</dc:creator>
  <cp:lastModifiedBy>Marco Kam</cp:lastModifiedBy>
  <cp:revision>51</cp:revision>
  <dcterms:created xsi:type="dcterms:W3CDTF">2023-05-11T21:37:04Z</dcterms:created>
  <dcterms:modified xsi:type="dcterms:W3CDTF">2026-06-28T15:44:30Z</dcterms:modified>
</cp:coreProperties>
</file>