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8CD2FE-9277-46F6-A25A-B78CF1B2EC7C}" v="45" dt="2026-06-19T21:42:25.3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dong Wang" userId="2991965c361e9862" providerId="LiveId" clId="{0E2383D0-DA71-4706-ABD3-0036B60653B4}"/>
    <pc:docChg chg="custSel delSld modSld">
      <pc:chgData name="Shidong Wang" userId="2991965c361e9862" providerId="LiveId" clId="{0E2383D0-DA71-4706-ABD3-0036B60653B4}" dt="2026-06-19T21:42:25.364" v="237"/>
      <pc:docMkLst>
        <pc:docMk/>
      </pc:docMkLst>
      <pc:sldChg chg="modSp mod">
        <pc:chgData name="Shidong Wang" userId="2991965c361e9862" providerId="LiveId" clId="{0E2383D0-DA71-4706-ABD3-0036B60653B4}" dt="2026-06-19T21:42:25.364" v="237"/>
        <pc:sldMkLst>
          <pc:docMk/>
          <pc:sldMk cId="1030016079" sldId="256"/>
        </pc:sldMkLst>
        <pc:spChg chg="mod">
          <ac:chgData name="Shidong Wang" userId="2991965c361e9862" providerId="LiveId" clId="{0E2383D0-DA71-4706-ABD3-0036B60653B4}" dt="2026-06-19T21:36:38.943" v="134"/>
          <ac:spMkLst>
            <pc:docMk/>
            <pc:sldMk cId="1030016079" sldId="256"/>
            <ac:spMk id="2" creationId="{4796DADF-5A65-4BFA-9815-6B1822FE5174}"/>
          </ac:spMkLst>
        </pc:spChg>
        <pc:spChg chg="mod">
          <ac:chgData name="Shidong Wang" userId="2991965c361e9862" providerId="LiveId" clId="{0E2383D0-DA71-4706-ABD3-0036B60653B4}" dt="2026-06-19T21:42:25.364" v="237"/>
          <ac:spMkLst>
            <pc:docMk/>
            <pc:sldMk cId="1030016079" sldId="256"/>
            <ac:spMk id="3" creationId="{2DB23E3A-44DF-4A2B-9605-8EAA7F0F75EE}"/>
          </ac:spMkLst>
        </pc:spChg>
      </pc:sldChg>
      <pc:sldChg chg="modSp mod">
        <pc:chgData name="Shidong Wang" userId="2991965c361e9862" providerId="LiveId" clId="{0E2383D0-DA71-4706-ABD3-0036B60653B4}" dt="2026-06-19T21:39:03.692" v="197" actId="20577"/>
        <pc:sldMkLst>
          <pc:docMk/>
          <pc:sldMk cId="1094550561" sldId="257"/>
        </pc:sldMkLst>
        <pc:spChg chg="mod">
          <ac:chgData name="Shidong Wang" userId="2991965c361e9862" providerId="LiveId" clId="{0E2383D0-DA71-4706-ABD3-0036B60653B4}" dt="2026-06-19T21:39:03.692" v="197" actId="20577"/>
          <ac:spMkLst>
            <pc:docMk/>
            <pc:sldMk cId="1094550561" sldId="257"/>
            <ac:spMk id="4" creationId="{BBA4BDCD-1B85-48AC-9E66-B27A83A8375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DC07B-7DA8-4734-BB73-9B0ADB702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06B04A-807E-4E70-8B78-8DD823023D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6D4C8-4126-4A36-A214-A85D003A3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11AC4-221F-49A1-A6D3-349ECBF7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56CEF-1C53-43D3-BEC3-18440F50C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880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D8612-5ED4-40C1-AEC2-83B56FFAB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9DB419-7F38-4EFB-9FA7-40353E94C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41A09-0945-4352-8923-CD3250175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C2E8C-BE1A-409E-BDFC-EA2DE60D2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A49BB-BE18-47F8-B4E2-0FD2EC4D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289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003E4A-9BBA-48F0-B4C7-6D2DC2E303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D6522F-BA3D-4719-AE9F-DFA221B86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3D406-3B49-4DDE-94DA-A2BCC45A4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EE9A7-59D2-4A2A-B809-A1CE8AF86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18D06-B4EB-4922-9AFA-77FFE9FC8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963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D3EFB-B9CF-4BBE-87BE-79C78B5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98892-9F4E-4B5D-820A-FEE5B1DF4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40B29-46D5-471C-8CAA-7F0B43273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5AAC7-9AF2-4D81-9CED-F047D7EE9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5CC49-03A9-4867-87DD-EF206C26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183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41B18-06D5-4016-84A4-0AB9C159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688D9-4EB7-4A5F-90F9-59FB8AE20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2FEF6-2098-47D2-BEFF-C96D5DB96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0D0EE-7102-4DC2-8F65-2B4A3E466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B781E-91F1-4234-BCBC-A981FF20F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932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F2C10-7948-4BC5-B0CC-A145E7595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430B0-9F33-4AF2-A45D-DAA60A5CE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307FB-61E1-4D47-9582-676AC34AD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4F2E33-0C9A-4984-813A-7D1C973E1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7B2043-0AEC-4795-91E2-AAE2A2DF5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E55F7F-FED9-40F9-AC62-1BA862D97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593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440FF-EC65-46A5-BC51-28C570828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ED2366-9661-4FA6-BF22-3682AC6AD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1489AB-37EB-4747-9539-1ED445BD7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46C2C-3CF4-4C0E-81E7-4F236AC007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0A810A-3166-4657-9198-806F0B1CA4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4AC8CF-0F2D-48FE-9817-CF7B9F426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31DFB9-BA4A-439D-97AA-1589256E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9D46A8-45D8-454B-B59D-59442B03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7756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C8D1-2B55-459C-8D19-72C0DA3F2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A60F43-1067-45C0-856F-21D72BDFA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678C0F-5F98-41B2-8FCD-ABF51EAC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560528-C367-4B07-BC46-0B2E8F49F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702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BE1E3-DCAF-4710-9BCB-3263C187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3778F4-2BF8-4573-99D6-CFB57C8A1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E9D32-EB8D-4A07-A13E-5FCD0A96D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8442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D6185-6D4D-4B66-8CD8-A50C3C75B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4AE8B-F271-4CAF-9B5C-5BC944265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8599B-BA60-4879-8020-FA56B5E250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03BBE4-1ECD-4C99-9A48-327F5F8D3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249393-1C1F-4541-9A2D-A7864CA11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24180-F1B5-4DD2-A744-3B33B0A26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366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2A9E-CF00-467F-B2ED-F11FEAF4C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3D2C73-D924-4F94-B32B-CA43340D89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0E8E9-FF58-426F-83EE-D31937EA9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4C508E-2D03-40AF-9CCA-4E102AC05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AB297A-A5A9-4056-8C28-C2CE2802B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9CB41-3866-416A-8060-96A97B2EA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920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6A151E-6AEC-44D3-84D7-852784CFC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8E08C-8116-424E-9EBA-EFCCE1C85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C3D82-129B-4B2E-BA8D-590CC261C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91879-FFC5-408D-AAB3-E6B12E08A208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2C71F-EE04-4A5E-B577-109253122B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83E6D-2EF2-4401-A792-9E01548B3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F8A73-76F5-40DF-9E0F-90E38F21FE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878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6DADF-5A65-4BFA-9815-6B1822FE51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原來基督的愛激勵我們</a:t>
            </a:r>
            <a:endParaRPr lang="en-CA" sz="54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B23E3A-44DF-4A2B-9605-8EAA7F0F7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哥林多後書</a:t>
            </a:r>
            <a:r>
              <a:rPr lang="en-CA" altLang="zh-CN" dirty="0">
                <a:solidFill>
                  <a:schemeClr val="bg1"/>
                </a:solidFill>
              </a:rPr>
              <a:t>5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CA" altLang="zh-CN" dirty="0">
                <a:solidFill>
                  <a:schemeClr val="bg1"/>
                </a:solidFill>
              </a:rPr>
              <a:t>1</a:t>
            </a:r>
            <a:r>
              <a:rPr lang="en-US" altLang="zh-CN" dirty="0">
                <a:solidFill>
                  <a:schemeClr val="bg1"/>
                </a:solidFill>
              </a:rPr>
              <a:t>4-15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01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A4BDCD-1B85-48AC-9E66-B27A83A83754}"/>
              </a:ext>
            </a:extLst>
          </p:cNvPr>
          <p:cNvSpPr/>
          <p:nvPr/>
        </p:nvSpPr>
        <p:spPr>
          <a:xfrm>
            <a:off x="67540" y="88323"/>
            <a:ext cx="119703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14 </a:t>
            </a:r>
            <a:r>
              <a:rPr lang="zh-TW" altLang="en-US" sz="6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原來基督的愛激勵我們；因我們想，一人既替眾人死，眾人就都死了；</a:t>
            </a:r>
            <a:r>
              <a:rPr lang="en-US" altLang="zh-TW" sz="6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15 </a:t>
            </a:r>
            <a:r>
              <a:rPr lang="zh-TW" altLang="en-US" sz="6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並且他替眾人死，是叫那些活著的人不再為自己活，乃為替他們死而復活的主活。</a:t>
            </a:r>
            <a:endParaRPr lang="en-CA" sz="6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4550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83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PMingLiU</vt:lpstr>
      <vt:lpstr>Arial</vt:lpstr>
      <vt:lpstr>Calibri</vt:lpstr>
      <vt:lpstr>Calibri Light</vt:lpstr>
      <vt:lpstr>Office Theme</vt:lpstr>
      <vt:lpstr>原來基督的愛激勵我們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勝過苦難的保羅</dc:title>
  <dc:creator>Shidong Wang</dc:creator>
  <cp:lastModifiedBy>Shidong Wang</cp:lastModifiedBy>
  <cp:revision>1</cp:revision>
  <dcterms:created xsi:type="dcterms:W3CDTF">2020-05-05T16:55:27Z</dcterms:created>
  <dcterms:modified xsi:type="dcterms:W3CDTF">2026-06-19T21:42:32Z</dcterms:modified>
</cp:coreProperties>
</file>