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992" y="-3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E02B20-419A-C70C-86F1-60DA0125C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5DFD9B7-00DC-6BC9-914C-C150F7F6F6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2D4F2C-2A9B-D40A-959D-03CEC2680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6128B0-80DB-3EA0-3BB4-26349AF84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18CA04B-EF60-0FAB-A2F2-766CFB2C5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3917009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0E8806-C8BD-EBA5-D161-AB5A2A7CD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69A1DB7-47B8-6698-F2F2-BCE757C1E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A40C66-CB81-9BAD-BA9F-08E4D08C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4278C9-2DEE-C69D-E5E9-01963FCC6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C2919F-BE02-51C2-8C77-D6D6D5E67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359895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EF7333-86E9-32CE-55A3-8E209640CE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2A1B591-CDC6-66C4-4470-5817DC259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5C8F8D-7395-3FFE-DF3F-4CE6DF8BA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AF5A29-D6F7-9BE9-D961-F97CA889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54E2BC-AC37-3FB9-0B0C-77A2A489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655536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2320D5-AE53-8812-DB65-B30BC2C28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5F8E4A-5396-D217-7DD5-C7AA15CCC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CC3BBA-CA9B-1DF8-79A2-A3B7F5D1A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0D0DA8-812E-7840-559B-345114FD6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3741CE-2059-542A-1929-75E94704D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4051963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D8CBD6-B4E3-1FC5-7F68-6F9F7CF98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5309C4-A147-0E1C-AC6E-4BA1BA420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9FC445-8A13-8479-BD73-ACC0DDE0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1B5EE5-6CF6-DB96-B2C4-F34F0DEE0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5786E0-A398-8659-E960-0CE77406F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46648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105FE1-0335-47A7-D1FF-D40B1AFC3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E7604D-F14E-1527-94D9-C2ECE287C2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4B8AE96-D491-261A-B25A-FDFC3DC4E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FE09301-A551-7467-450E-6D54B6505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EAEED65-A189-683C-6B9B-BFEC8720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0248EC-37E1-0158-6BD2-2E30911DA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4240711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BCC6B2-852E-F672-4A78-9577F1F7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D382505-783C-50CD-50C5-5874DFD72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44328A-AA8E-2D2F-1237-3774EC9AF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FA745FF-A536-0C6B-0890-6341E896F2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57F343A-3DD0-5845-AB0A-438582C29E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85F2879-635C-B84F-1317-063F9AE2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C9C7110-920B-75BF-D8B5-3DFA1B4F6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AFEFBF5-E111-7288-871E-B7797ABD9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410099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027314-F159-5F57-C4EE-B9384EF13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D9CA879-E044-9570-5D2D-C41B529D9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0D3412B-349D-05E4-BEDD-7020BBD50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CAAA4C9-4EFC-9DDD-3F92-CEE50448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05261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AC7D0EB-1354-9166-D613-5EBF5942D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3F6A602-056D-1593-B0F4-890EC9956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6B8FC8A-B773-5760-0DDC-C65CBF9D7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86241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88865E-E7B6-7620-7B51-731BA7B0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DC6F9E-66F3-5AF9-3A7E-D5A2D5523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4A28B7E-F44A-314F-460C-AB3098C78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A138470-F1A2-592A-5BEF-82888193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6D129D-5DFC-172E-3070-6873FB9FD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A8F30E6-E076-432E-0200-5A9955C5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3512430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DB3F9-51DC-2B00-35BA-226984BBB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81E1C00-3460-A158-A470-9804A1AEB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640994E-6155-7AF4-29F1-9016ECEA50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7837C16-01A3-36D9-1EBA-4364BCF5B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26AE1C5-A35F-38E0-522C-0F7186B32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CA90B2-3F0E-1E4A-D85E-871C551DD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456582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1674442-1E85-B8FA-CFAE-2FE17AFDF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5888AD-A250-5CD6-7FA8-5C05855D2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D25FAD-E010-1F7E-EB1A-618B4A9D1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022D8-AF6C-4861-B5EB-E12F58A89EF6}" type="datetimeFigureOut">
              <a:rPr lang="en-CA" smtClean="0"/>
              <a:pPr/>
              <a:t>2026-06-12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37DE64-0197-D63C-A444-750CF4BF64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9BCAE6-1C87-FDAB-4BE1-094AC9727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7E3D2-01A2-4A14-8054-9B8DC92826E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58868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5F57F5E-9F9C-AF2B-F6C6-F383388191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535" y="197963"/>
            <a:ext cx="11783505" cy="6325385"/>
          </a:xfrm>
        </p:spPr>
        <p:txBody>
          <a:bodyPr>
            <a:normAutofit/>
          </a:bodyPr>
          <a:lstStyle/>
          <a:p>
            <a:pPr algn="l"/>
            <a:endParaRPr lang="en-CA" sz="2800" b="1" dirty="0"/>
          </a:p>
          <a:p>
            <a:endParaRPr lang="en-US" altLang="zh-TW" sz="4800" b="1" dirty="0" smtClean="0"/>
          </a:p>
          <a:p>
            <a:endParaRPr lang="en-US" altLang="zh-TW" sz="4800" b="1" dirty="0" smtClean="0"/>
          </a:p>
          <a:p>
            <a:r>
              <a:rPr lang="zh-TW" altLang="en-US" sz="4800" b="1" dirty="0" smtClean="0"/>
              <a:t>人生的定期、人生的定時</a:t>
            </a:r>
            <a:endParaRPr lang="en-CA" sz="4800" b="1" dirty="0"/>
          </a:p>
        </p:txBody>
      </p:sp>
    </p:spTree>
    <p:extLst>
      <p:ext uri="{BB962C8B-B14F-4D97-AF65-F5344CB8AC3E}">
        <p14:creationId xmlns:p14="http://schemas.microsoft.com/office/powerpoint/2010/main" xmlns="" val="2653102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D2FDFC-DC48-EBFA-FB60-FB849535E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55" y="160256"/>
            <a:ext cx="11830639" cy="6551629"/>
          </a:xfrm>
        </p:spPr>
        <p:txBody>
          <a:bodyPr/>
          <a:lstStyle/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2BB818A-B383-EA70-9C54-092060A508C1}"/>
              </a:ext>
            </a:extLst>
          </p:cNvPr>
          <p:cNvSpPr txBox="1"/>
          <p:nvPr/>
        </p:nvSpPr>
        <p:spPr>
          <a:xfrm>
            <a:off x="75414" y="199702"/>
            <a:ext cx="11956331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/>
              <a:t>傳道書  第三章</a:t>
            </a:r>
          </a:p>
          <a:p>
            <a:r>
              <a:rPr lang="en-US" altLang="zh-TW" sz="3600" b="1" dirty="0" smtClean="0"/>
              <a:t>1 </a:t>
            </a:r>
            <a:r>
              <a:rPr lang="zh-TW" altLang="en-US" sz="3600" b="1" dirty="0" smtClean="0"/>
              <a:t>凡</a:t>
            </a:r>
            <a:r>
              <a:rPr lang="zh-TW" altLang="en-US" sz="3600" b="1" dirty="0"/>
              <a:t>事都有定期、天下萬務都有定時</a:t>
            </a:r>
            <a:r>
              <a:rPr lang="en-US" altLang="zh-TW" sz="3600" b="1" dirty="0"/>
              <a:t>‧</a:t>
            </a:r>
          </a:p>
          <a:p>
            <a:r>
              <a:rPr lang="en-US" altLang="zh-TW" sz="3600" b="1" dirty="0" smtClean="0"/>
              <a:t>2 </a:t>
            </a:r>
            <a:r>
              <a:rPr lang="zh-TW" altLang="en-US" sz="3600" b="1" dirty="0" smtClean="0"/>
              <a:t>生</a:t>
            </a:r>
            <a:r>
              <a:rPr lang="zh-TW" altLang="en-US" sz="3600" b="1" dirty="0"/>
              <a:t>有時、死有時</a:t>
            </a:r>
            <a:r>
              <a:rPr lang="en-US" altLang="zh-TW" sz="3600" b="1" dirty="0"/>
              <a:t>‧</a:t>
            </a:r>
            <a:r>
              <a:rPr lang="zh-TW" altLang="en-US" sz="3600" b="1" dirty="0">
                <a:solidFill>
                  <a:srgbClr val="C00000"/>
                </a:solidFill>
              </a:rPr>
              <a:t>栽種有時、拔出所栽種的、也有</a:t>
            </a:r>
            <a:r>
              <a:rPr lang="zh-TW" altLang="en-US" sz="3600" b="1" dirty="0" smtClean="0">
                <a:solidFill>
                  <a:srgbClr val="C00000"/>
                </a:solidFill>
              </a:rPr>
              <a:t>時</a:t>
            </a:r>
            <a:endParaRPr lang="en-US" altLang="zh-TW" sz="3600" b="1" dirty="0">
              <a:solidFill>
                <a:srgbClr val="C00000"/>
              </a:solidFill>
            </a:endParaRPr>
          </a:p>
          <a:p>
            <a:r>
              <a:rPr lang="en-US" altLang="zh-TW" sz="3600" b="1" dirty="0" smtClean="0"/>
              <a:t>3 </a:t>
            </a:r>
            <a:r>
              <a:rPr lang="zh-TW" altLang="en-US" sz="3600" b="1" dirty="0" smtClean="0"/>
              <a:t>殺</a:t>
            </a:r>
            <a:r>
              <a:rPr lang="zh-TW" altLang="en-US" sz="3600" b="1" dirty="0"/>
              <a:t>戮有時、醫治有時</a:t>
            </a:r>
            <a:r>
              <a:rPr lang="en-US" altLang="zh-TW" sz="3600" b="1" dirty="0"/>
              <a:t>‧</a:t>
            </a:r>
            <a:r>
              <a:rPr lang="zh-TW" altLang="en-US" sz="3600" b="1" dirty="0">
                <a:solidFill>
                  <a:srgbClr val="C00000"/>
                </a:solidFill>
              </a:rPr>
              <a:t>拆毀有時、建造有時</a:t>
            </a:r>
            <a:r>
              <a:rPr lang="en-US" altLang="zh-TW" sz="3600" b="1" dirty="0">
                <a:solidFill>
                  <a:srgbClr val="C00000"/>
                </a:solidFill>
              </a:rPr>
              <a:t>‧</a:t>
            </a:r>
          </a:p>
          <a:p>
            <a:r>
              <a:rPr lang="en-US" altLang="zh-TW" sz="3600" b="1" dirty="0" smtClean="0"/>
              <a:t>4 </a:t>
            </a:r>
            <a:r>
              <a:rPr lang="zh-TW" altLang="en-US" sz="3600" b="1" dirty="0" smtClean="0"/>
              <a:t>哭</a:t>
            </a:r>
            <a:r>
              <a:rPr lang="zh-TW" altLang="en-US" sz="3600" b="1" dirty="0"/>
              <a:t>有時、笑有時</a:t>
            </a:r>
            <a:r>
              <a:rPr lang="en-US" altLang="zh-TW" sz="3600" b="1" dirty="0"/>
              <a:t>‧</a:t>
            </a:r>
            <a:r>
              <a:rPr lang="zh-TW" altLang="en-US" sz="3600" b="1" dirty="0">
                <a:solidFill>
                  <a:srgbClr val="C00000"/>
                </a:solidFill>
              </a:rPr>
              <a:t>哀慟有時、跳舞有時</a:t>
            </a:r>
            <a:r>
              <a:rPr lang="en-US" altLang="zh-TW" sz="3600" b="1" dirty="0">
                <a:solidFill>
                  <a:srgbClr val="C00000"/>
                </a:solidFill>
              </a:rPr>
              <a:t>‧</a:t>
            </a:r>
          </a:p>
          <a:p>
            <a:r>
              <a:rPr lang="en-US" altLang="zh-TW" sz="3600" b="1" dirty="0" smtClean="0"/>
              <a:t>5 </a:t>
            </a:r>
            <a:r>
              <a:rPr lang="zh-TW" altLang="en-US" sz="3600" b="1" dirty="0" smtClean="0"/>
              <a:t>拋</a:t>
            </a:r>
            <a:r>
              <a:rPr lang="zh-TW" altLang="en-US" sz="3600" b="1" dirty="0"/>
              <a:t>擲石頭有時、堆聚石頭有時</a:t>
            </a:r>
            <a:r>
              <a:rPr lang="en-US" altLang="zh-TW" sz="3600" b="1" dirty="0"/>
              <a:t>‧</a:t>
            </a:r>
            <a:r>
              <a:rPr lang="zh-TW" altLang="en-US" sz="3600" b="1" dirty="0">
                <a:solidFill>
                  <a:srgbClr val="C00000"/>
                </a:solidFill>
              </a:rPr>
              <a:t>懷抱有時、不懷抱有時</a:t>
            </a:r>
            <a:endParaRPr lang="en-US" altLang="zh-TW" sz="3600" b="1" dirty="0">
              <a:solidFill>
                <a:srgbClr val="C00000"/>
              </a:solidFill>
            </a:endParaRPr>
          </a:p>
          <a:p>
            <a:r>
              <a:rPr lang="en-US" altLang="zh-TW" sz="3600" b="1" dirty="0" smtClean="0"/>
              <a:t>6 </a:t>
            </a:r>
            <a:r>
              <a:rPr lang="zh-TW" altLang="en-US" sz="3600" b="1" dirty="0" smtClean="0"/>
              <a:t>尋</a:t>
            </a:r>
            <a:r>
              <a:rPr lang="zh-TW" altLang="en-US" sz="3600" b="1" dirty="0"/>
              <a:t>找有時、失落有時</a:t>
            </a:r>
            <a:r>
              <a:rPr lang="en-US" altLang="zh-TW" sz="3600" b="1" dirty="0"/>
              <a:t>‧</a:t>
            </a:r>
            <a:r>
              <a:rPr lang="zh-TW" altLang="en-US" sz="3600" b="1" dirty="0">
                <a:solidFill>
                  <a:srgbClr val="C00000"/>
                </a:solidFill>
              </a:rPr>
              <a:t>保守有時、捨棄有時</a:t>
            </a:r>
            <a:r>
              <a:rPr lang="en-US" altLang="zh-TW" sz="3600" b="1" dirty="0">
                <a:solidFill>
                  <a:srgbClr val="C00000"/>
                </a:solidFill>
              </a:rPr>
              <a:t>‧</a:t>
            </a:r>
          </a:p>
          <a:p>
            <a:r>
              <a:rPr lang="en-US" altLang="zh-TW" sz="3600" b="1" dirty="0" smtClean="0"/>
              <a:t>7 </a:t>
            </a:r>
            <a:r>
              <a:rPr lang="zh-TW" altLang="en-US" sz="3600" b="1" dirty="0" smtClean="0"/>
              <a:t>撕</a:t>
            </a:r>
            <a:r>
              <a:rPr lang="zh-TW" altLang="en-US" sz="3600" b="1" dirty="0"/>
              <a:t>裂有時、縫補有時</a:t>
            </a:r>
            <a:r>
              <a:rPr lang="en-US" altLang="zh-TW" sz="3600" b="1" dirty="0"/>
              <a:t>‧</a:t>
            </a:r>
            <a:r>
              <a:rPr lang="zh-TW" altLang="en-US" sz="3600" b="1" dirty="0">
                <a:solidFill>
                  <a:srgbClr val="C00000"/>
                </a:solidFill>
              </a:rPr>
              <a:t>靜默有時、言語有時</a:t>
            </a:r>
            <a:r>
              <a:rPr lang="en-US" altLang="zh-TW" sz="3600" b="1" dirty="0">
                <a:solidFill>
                  <a:srgbClr val="C00000"/>
                </a:solidFill>
              </a:rPr>
              <a:t>‧</a:t>
            </a:r>
          </a:p>
          <a:p>
            <a:r>
              <a:rPr lang="en-US" altLang="zh-TW" sz="3600" b="1" dirty="0" smtClean="0"/>
              <a:t>8 </a:t>
            </a:r>
            <a:r>
              <a:rPr lang="zh-TW" altLang="en-US" sz="3600" b="1" dirty="0" smtClean="0"/>
              <a:t>喜</a:t>
            </a:r>
            <a:r>
              <a:rPr lang="zh-TW" altLang="en-US" sz="3600" b="1" dirty="0"/>
              <a:t>愛有時、恨惡有時</a:t>
            </a:r>
            <a:r>
              <a:rPr lang="en-US" altLang="zh-TW" sz="3600" b="1" dirty="0"/>
              <a:t>‧</a:t>
            </a:r>
            <a:r>
              <a:rPr lang="zh-TW" altLang="en-US" sz="3600" b="1" dirty="0">
                <a:solidFill>
                  <a:srgbClr val="C00000"/>
                </a:solidFill>
              </a:rPr>
              <a:t>爭戰有時、和好有時</a:t>
            </a:r>
            <a:r>
              <a:rPr lang="zh-TW" altLang="en-US" sz="3600" b="1" dirty="0"/>
              <a:t>。</a:t>
            </a:r>
          </a:p>
          <a:p>
            <a:r>
              <a:rPr lang="en-US" altLang="zh-TW" sz="3600" b="1" dirty="0" smtClean="0"/>
              <a:t>9 </a:t>
            </a:r>
            <a:r>
              <a:rPr lang="zh-TW" altLang="en-US" sz="3600" b="1" dirty="0" smtClean="0"/>
              <a:t>這</a:t>
            </a:r>
            <a:r>
              <a:rPr lang="zh-TW" altLang="en-US" sz="3600" b="1" dirty="0"/>
              <a:t>樣看來、作事的人在他的勞碌上有甚麼益處呢。</a:t>
            </a:r>
          </a:p>
        </p:txBody>
      </p:sp>
    </p:spTree>
    <p:extLst>
      <p:ext uri="{BB962C8B-B14F-4D97-AF65-F5344CB8AC3E}">
        <p14:creationId xmlns:p14="http://schemas.microsoft.com/office/powerpoint/2010/main" xmlns="" val="192464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E03A24-CB33-CE2A-E75F-3CD85F6B8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402" y="84841"/>
            <a:ext cx="11962614" cy="6683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800" b="1" dirty="0"/>
              <a:t>10	</a:t>
            </a:r>
            <a:r>
              <a:rPr lang="zh-TW" altLang="en-US" sz="3800" b="1" dirty="0"/>
              <a:t>我見　神叫世人勞苦、使他們在其中受經練。</a:t>
            </a:r>
          </a:p>
          <a:p>
            <a:pPr marL="0" indent="0">
              <a:buNone/>
            </a:pPr>
            <a:r>
              <a:rPr lang="en-US" altLang="zh-TW" sz="3800" b="1" dirty="0"/>
              <a:t>11	</a:t>
            </a:r>
            <a:r>
              <a:rPr lang="zh-TW" altLang="en-US" sz="3800" b="1" dirty="0"/>
              <a:t>　神造萬物、各按其時成為美好</a:t>
            </a:r>
            <a:r>
              <a:rPr lang="en-US" altLang="zh-TW" sz="3800" b="1" dirty="0"/>
              <a:t>‧</a:t>
            </a:r>
            <a:r>
              <a:rPr lang="zh-TW" altLang="en-US" sz="3800" b="1" dirty="0"/>
              <a:t>又將永生安置在世人心裏</a:t>
            </a:r>
            <a:r>
              <a:rPr lang="en-US" altLang="zh-TW" sz="3800" b="1" dirty="0"/>
              <a:t>‧〔</a:t>
            </a:r>
            <a:r>
              <a:rPr lang="zh-TW" altLang="en-US" sz="3800" b="1" dirty="0"/>
              <a:t>永生原文作永遠</a:t>
            </a:r>
            <a:r>
              <a:rPr lang="en-US" altLang="zh-TW" sz="3800" b="1" dirty="0"/>
              <a:t>〕</a:t>
            </a:r>
            <a:r>
              <a:rPr lang="zh-TW" altLang="en-US" sz="3800" b="1" dirty="0"/>
              <a:t>然而　神從始至終的作為、人不能參透。</a:t>
            </a:r>
          </a:p>
          <a:p>
            <a:pPr marL="0" indent="0">
              <a:buNone/>
            </a:pPr>
            <a:r>
              <a:rPr lang="en-US" altLang="zh-TW" sz="3800" b="1" dirty="0"/>
              <a:t>12	</a:t>
            </a:r>
            <a:r>
              <a:rPr lang="zh-TW" altLang="en-US" sz="3800" b="1" dirty="0"/>
              <a:t>我知道世人、莫強如終身喜樂行善。</a:t>
            </a:r>
          </a:p>
          <a:p>
            <a:pPr marL="0" indent="0">
              <a:buNone/>
            </a:pPr>
            <a:r>
              <a:rPr lang="en-US" altLang="zh-TW" sz="3800" b="1" dirty="0"/>
              <a:t>13	</a:t>
            </a:r>
            <a:r>
              <a:rPr lang="zh-TW" altLang="en-US" sz="3800" b="1" dirty="0"/>
              <a:t>並且人人喫喝、在他一切勞碌中享福</a:t>
            </a:r>
            <a:r>
              <a:rPr lang="en-US" altLang="zh-TW" sz="3800" b="1" dirty="0"/>
              <a:t>‧</a:t>
            </a:r>
            <a:r>
              <a:rPr lang="zh-TW" altLang="en-US" sz="3800" b="1" dirty="0"/>
              <a:t>這也是　神的恩賜。</a:t>
            </a:r>
          </a:p>
          <a:p>
            <a:pPr marL="0" indent="0">
              <a:buNone/>
            </a:pPr>
            <a:r>
              <a:rPr lang="en-US" altLang="zh-TW" sz="3800" b="1" dirty="0"/>
              <a:t>14	</a:t>
            </a:r>
            <a:r>
              <a:rPr lang="zh-TW" altLang="en-US" sz="3800" b="1" dirty="0"/>
              <a:t>我知道　神一切所作的、都必永存、無所增添、無所減少</a:t>
            </a:r>
            <a:r>
              <a:rPr lang="en-US" altLang="zh-TW" sz="3800" b="1" dirty="0"/>
              <a:t>‧</a:t>
            </a:r>
            <a:r>
              <a:rPr lang="zh-TW" altLang="en-US" sz="3800" b="1" dirty="0"/>
              <a:t>　神這樣行、是要人在他面前存敬畏的心。</a:t>
            </a:r>
          </a:p>
          <a:p>
            <a:pPr marL="0" indent="0">
              <a:buNone/>
            </a:pPr>
            <a:r>
              <a:rPr lang="en-US" altLang="zh-TW" sz="3800" b="1" dirty="0"/>
              <a:t>15	</a:t>
            </a:r>
            <a:r>
              <a:rPr lang="zh-TW" altLang="en-US" sz="3800" b="1" dirty="0"/>
              <a:t>現今的事早先就有了</a:t>
            </a:r>
            <a:r>
              <a:rPr lang="en-US" altLang="zh-TW" sz="3800" b="1" dirty="0"/>
              <a:t>‧</a:t>
            </a:r>
            <a:r>
              <a:rPr lang="zh-TW" altLang="en-US" sz="3800" b="1" dirty="0"/>
              <a:t>將來的事早已也有了</a:t>
            </a:r>
            <a:r>
              <a:rPr lang="en-US" altLang="zh-TW" sz="3800" b="1" dirty="0"/>
              <a:t>‧</a:t>
            </a:r>
            <a:r>
              <a:rPr lang="zh-TW" altLang="en-US" sz="3800" b="1" dirty="0"/>
              <a:t>並且　神使已過的事重新再來</a:t>
            </a:r>
            <a:r>
              <a:rPr lang="en-US" altLang="zh-TW" sz="3800" b="1" dirty="0"/>
              <a:t>‧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xmlns="" val="2313392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700" y="136524"/>
            <a:ext cx="11893550" cy="66071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 smtClean="0"/>
              <a:t>3</a:t>
            </a:r>
            <a:r>
              <a:rPr lang="zh-TW" altLang="en-US" sz="3600" b="1" dirty="0" smtClean="0"/>
              <a:t>：</a:t>
            </a:r>
            <a:r>
              <a:rPr lang="en-US" altLang="zh-TW" sz="3600" b="1" dirty="0" smtClean="0"/>
              <a:t>10 – 11</a:t>
            </a:r>
            <a:r>
              <a:rPr lang="zh-TW" altLang="en-US" sz="3600" b="1" dirty="0" smtClean="0"/>
              <a:t>節 段落</a:t>
            </a:r>
            <a:endParaRPr lang="en-US" sz="3600" b="1" dirty="0" smtClean="0"/>
          </a:p>
          <a:p>
            <a:pPr>
              <a:buNone/>
            </a:pPr>
            <a:r>
              <a:rPr lang="en-US" sz="3600" b="1" dirty="0" smtClean="0"/>
              <a:t>10</a:t>
            </a:r>
            <a:r>
              <a:rPr lang="zh-TW" altLang="en-US" sz="3600" b="1" dirty="0" smtClean="0"/>
              <a:t>節 「經練」 苦待（創</a:t>
            </a:r>
            <a:r>
              <a:rPr lang="en-US" altLang="zh-TW" sz="3600" b="1" dirty="0" smtClean="0"/>
              <a:t>15</a:t>
            </a:r>
            <a:r>
              <a:rPr lang="zh-TW" altLang="en-US" sz="3600" b="1" dirty="0" smtClean="0"/>
              <a:t>、出</a:t>
            </a:r>
            <a:r>
              <a:rPr lang="en-US" altLang="zh-TW" sz="3600" b="1" dirty="0" smtClean="0"/>
              <a:t>1</a:t>
            </a:r>
            <a:r>
              <a:rPr lang="zh-TW" altLang="en-US" sz="3600" b="1" dirty="0" smtClean="0"/>
              <a:t>）服（創</a:t>
            </a:r>
            <a:r>
              <a:rPr lang="en-US" altLang="zh-TW" sz="3600" b="1" dirty="0" smtClean="0"/>
              <a:t>16</a:t>
            </a:r>
            <a:r>
              <a:rPr lang="zh-TW" altLang="en-US" sz="3600" b="1" dirty="0" smtClean="0"/>
              <a:t>：</a:t>
            </a:r>
            <a:r>
              <a:rPr lang="en-US" altLang="zh-TW" sz="3600" b="1" dirty="0" smtClean="0"/>
              <a:t>9</a:t>
            </a:r>
            <a:r>
              <a:rPr lang="zh-TW" altLang="en-US" sz="3600" b="1" dirty="0" smtClean="0"/>
              <a:t>）自卑（出</a:t>
            </a:r>
            <a:r>
              <a:rPr lang="en-US" altLang="zh-TW" sz="3600" b="1" dirty="0" smtClean="0"/>
              <a:t>10</a:t>
            </a:r>
            <a:r>
              <a:rPr lang="zh-TW" altLang="en-US" sz="3600" b="1" dirty="0" smtClean="0"/>
              <a:t>：</a:t>
            </a:r>
            <a:r>
              <a:rPr lang="en-US" altLang="zh-TW" sz="3600" b="1" dirty="0" smtClean="0"/>
              <a:t>3</a:t>
            </a:r>
            <a:r>
              <a:rPr lang="zh-TW" altLang="en-US" sz="3600" b="1" dirty="0" smtClean="0"/>
              <a:t>）苦練（民 </a:t>
            </a:r>
            <a:r>
              <a:rPr lang="en-US" altLang="zh-TW" sz="3600" b="1" dirty="0" smtClean="0"/>
              <a:t>8</a:t>
            </a:r>
            <a:r>
              <a:rPr lang="zh-TW" altLang="en-US" sz="3600" b="1" dirty="0" smtClean="0"/>
              <a:t>）</a:t>
            </a:r>
            <a:endParaRPr lang="en-US" altLang="zh-TW" sz="3600" b="1" dirty="0" smtClean="0"/>
          </a:p>
          <a:p>
            <a:pPr>
              <a:buNone/>
            </a:pPr>
            <a:endParaRPr lang="en-US" altLang="zh-TW" sz="3600" b="1" dirty="0" smtClean="0"/>
          </a:p>
          <a:p>
            <a:pPr>
              <a:buNone/>
            </a:pPr>
            <a:r>
              <a:rPr lang="en-US" sz="3600" b="1" dirty="0" smtClean="0"/>
              <a:t>11</a:t>
            </a:r>
            <a:r>
              <a:rPr lang="zh-TW" altLang="en-US" sz="3600" b="1" dirty="0" smtClean="0"/>
              <a:t>節「永生」（永生原文作永遠）可以譯作（永恆）</a:t>
            </a:r>
            <a:endParaRPr lang="en-US" altLang="zh-TW" sz="3600" b="1" dirty="0" smtClean="0"/>
          </a:p>
          <a:p>
            <a:pPr>
              <a:buNone/>
            </a:pPr>
            <a:endParaRPr lang="en-US" altLang="zh-TW" sz="3600" b="1" dirty="0" smtClean="0"/>
          </a:p>
          <a:p>
            <a:pPr>
              <a:buNone/>
            </a:pPr>
            <a:r>
              <a:rPr lang="zh-TW" altLang="en-US" sz="3600" b="1" dirty="0" smtClean="0"/>
              <a:t>「從始至終」意思是人的一生（出生到死亡）</a:t>
            </a:r>
            <a:endParaRPr lang="en-US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FF74C9-33FE-95A8-441E-66B715C44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88" y="65988"/>
            <a:ext cx="12000321" cy="67920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zh-TW" altLang="en-US" sz="4200" b="1" dirty="0"/>
              <a:t>三</a:t>
            </a:r>
            <a:r>
              <a:rPr lang="en-US" altLang="zh-TW" sz="4200" b="1" dirty="0"/>
              <a:t>1 </a:t>
            </a:r>
            <a:r>
              <a:rPr lang="zh-TW" altLang="en-US" sz="4200" b="1" dirty="0"/>
              <a:t>凡事都有</a:t>
            </a:r>
            <a:r>
              <a:rPr lang="zh-TW" altLang="en-US" sz="4200" b="1" dirty="0">
                <a:solidFill>
                  <a:srgbClr val="C00000"/>
                </a:solidFill>
              </a:rPr>
              <a:t>定期</a:t>
            </a:r>
            <a:r>
              <a:rPr lang="zh-TW" altLang="en-US" sz="4200" b="1" dirty="0"/>
              <a:t>，天下萬務都有</a:t>
            </a:r>
            <a:r>
              <a:rPr lang="zh-TW" altLang="en-US" sz="4200" b="1" dirty="0">
                <a:solidFill>
                  <a:srgbClr val="C00000"/>
                </a:solidFill>
              </a:rPr>
              <a:t>定時。</a:t>
            </a:r>
            <a:r>
              <a:rPr lang="en-CA" altLang="zh-TW" sz="4200" b="1" dirty="0">
                <a:solidFill>
                  <a:srgbClr val="C00000"/>
                </a:solidFill>
              </a:rPr>
              <a:t>	</a:t>
            </a:r>
          </a:p>
          <a:p>
            <a:pPr marL="0" indent="0">
              <a:buNone/>
            </a:pPr>
            <a:r>
              <a:rPr lang="en-CA" sz="4200" b="1" dirty="0">
                <a:solidFill>
                  <a:srgbClr val="C00000"/>
                </a:solidFill>
              </a:rPr>
              <a:t>(</a:t>
            </a:r>
            <a:r>
              <a:rPr lang="zh-TW" altLang="en-US" sz="4200" b="1" dirty="0">
                <a:solidFill>
                  <a:srgbClr val="C00000"/>
                </a:solidFill>
              </a:rPr>
              <a:t>定時</a:t>
            </a:r>
            <a:r>
              <a:rPr lang="en-CA" sz="4200" b="1" dirty="0">
                <a:solidFill>
                  <a:srgbClr val="C00000"/>
                </a:solidFill>
              </a:rPr>
              <a:t> </a:t>
            </a:r>
            <a:r>
              <a:rPr lang="en-CA" sz="4200" b="1" dirty="0" err="1">
                <a:solidFill>
                  <a:srgbClr val="C00000"/>
                </a:solidFill>
              </a:rPr>
              <a:t>êth</a:t>
            </a:r>
            <a:r>
              <a:rPr lang="en-CA" sz="4200" b="1" dirty="0">
                <a:solidFill>
                  <a:srgbClr val="C00000"/>
                </a:solidFill>
              </a:rPr>
              <a:t> )  :  time (of an event)</a:t>
            </a:r>
          </a:p>
          <a:p>
            <a:pPr marL="0" indent="0">
              <a:buNone/>
            </a:pPr>
            <a:r>
              <a:rPr lang="en-CA" altLang="ja-JP" sz="4200" b="1" dirty="0">
                <a:solidFill>
                  <a:srgbClr val="C00000"/>
                </a:solidFill>
              </a:rPr>
              <a:t>( </a:t>
            </a:r>
            <a:r>
              <a:rPr lang="ja-JP" altLang="en-US" sz="4200" b="1" dirty="0">
                <a:solidFill>
                  <a:srgbClr val="C00000"/>
                </a:solidFill>
              </a:rPr>
              <a:t>定期 </a:t>
            </a:r>
            <a:r>
              <a:rPr lang="en-CA" altLang="ja-JP" sz="4200" b="1" dirty="0">
                <a:solidFill>
                  <a:srgbClr val="C00000"/>
                </a:solidFill>
              </a:rPr>
              <a:t>ze </a:t>
            </a:r>
            <a:r>
              <a:rPr lang="en-CA" altLang="ja-JP" sz="4200" b="1" dirty="0" err="1">
                <a:solidFill>
                  <a:srgbClr val="C00000"/>
                </a:solidFill>
              </a:rPr>
              <a:t>mân</a:t>
            </a:r>
            <a:r>
              <a:rPr lang="en-CA" altLang="ja-JP" sz="4200" b="1" dirty="0">
                <a:solidFill>
                  <a:srgbClr val="C00000"/>
                </a:solidFill>
              </a:rPr>
              <a:t> )   </a:t>
            </a:r>
            <a:r>
              <a:rPr lang="en-US" altLang="ja-JP" sz="4200" b="1" dirty="0">
                <a:solidFill>
                  <a:srgbClr val="C00000"/>
                </a:solidFill>
              </a:rPr>
              <a:t>a set time, appointed time</a:t>
            </a:r>
          </a:p>
          <a:p>
            <a:pPr marL="0" indent="0">
              <a:buNone/>
            </a:pPr>
            <a:r>
              <a:rPr lang="ja-JP" altLang="en-US" sz="4100" b="1" dirty="0"/>
              <a:t>尼希米記</a:t>
            </a:r>
            <a:r>
              <a:rPr lang="en-CA" altLang="zh-TW" sz="4100" b="1" dirty="0"/>
              <a:t>	</a:t>
            </a:r>
            <a:r>
              <a:rPr lang="zh-TW" altLang="en-US" sz="4100" b="1" dirty="0"/>
              <a:t>第二章</a:t>
            </a:r>
          </a:p>
          <a:p>
            <a:pPr marL="0" indent="0">
              <a:buNone/>
            </a:pPr>
            <a:r>
              <a:rPr lang="en-US" altLang="zh-TW" sz="4100" b="1" dirty="0"/>
              <a:t>1	</a:t>
            </a:r>
            <a:r>
              <a:rPr lang="zh-TW" altLang="en-US" sz="4100" b="1" dirty="0"/>
              <a:t>亞達薛西王二十年、尼散月、在王面前擺酒、我拿起酒來奉給王。我素來在王面前沒有愁容。</a:t>
            </a:r>
          </a:p>
          <a:p>
            <a:pPr marL="0" indent="0">
              <a:buNone/>
            </a:pPr>
            <a:r>
              <a:rPr lang="en-US" altLang="zh-TW" sz="4100" b="1" dirty="0"/>
              <a:t>2	</a:t>
            </a:r>
            <a:r>
              <a:rPr lang="zh-TW" altLang="en-US" sz="4100" b="1" dirty="0"/>
              <a:t>王對我說、你既沒有病、為甚麼面帶愁容呢</a:t>
            </a:r>
            <a:r>
              <a:rPr lang="en-US" altLang="zh-TW" sz="4100" b="1" dirty="0"/>
              <a:t>‧</a:t>
            </a:r>
            <a:r>
              <a:rPr lang="zh-TW" altLang="en-US" sz="4100" b="1" dirty="0"/>
              <a:t>這不是別的、必是你心中愁煩。於是我甚懼怕。</a:t>
            </a:r>
          </a:p>
          <a:p>
            <a:pPr marL="0" indent="0">
              <a:buNone/>
            </a:pPr>
            <a:r>
              <a:rPr lang="en-US" altLang="zh-TW" sz="4100" b="1" dirty="0"/>
              <a:t>3	</a:t>
            </a:r>
            <a:r>
              <a:rPr lang="zh-TW" altLang="en-US" sz="4100" b="1" dirty="0"/>
              <a:t>我對王說、願王萬歲</a:t>
            </a:r>
            <a:r>
              <a:rPr lang="en-US" altLang="zh-TW" sz="4100" b="1" dirty="0"/>
              <a:t>‧</a:t>
            </a:r>
            <a:r>
              <a:rPr lang="zh-TW" altLang="en-US" sz="4100" b="1" dirty="0"/>
              <a:t>我列祖墳墓所在的那城荒涼、城門被火焚燒、我豈能面無愁容麼。</a:t>
            </a:r>
          </a:p>
          <a:p>
            <a:pPr marL="0" indent="0">
              <a:buNone/>
            </a:pPr>
            <a:r>
              <a:rPr lang="en-US" altLang="zh-TW" sz="4100" b="1" dirty="0"/>
              <a:t>4	</a:t>
            </a:r>
            <a:r>
              <a:rPr lang="zh-TW" altLang="en-US" sz="4100" b="1" dirty="0"/>
              <a:t>王問我說、你要求甚麼。於是我默禱天上的　神。</a:t>
            </a:r>
          </a:p>
          <a:p>
            <a:pPr marL="0" indent="0">
              <a:buNone/>
            </a:pPr>
            <a:r>
              <a:rPr lang="en-US" altLang="zh-TW" sz="4100" b="1" dirty="0"/>
              <a:t>5	</a:t>
            </a:r>
            <a:r>
              <a:rPr lang="zh-TW" altLang="en-US" sz="4100" b="1" dirty="0"/>
              <a:t>我對王說、僕人若在王眼前蒙恩、王若喜歡、求王差遣我往猶大、到我列祖墳墓所在的那城去</a:t>
            </a:r>
            <a:r>
              <a:rPr lang="en-US" altLang="zh-TW" sz="4100" b="1" dirty="0"/>
              <a:t>‧</a:t>
            </a:r>
            <a:r>
              <a:rPr lang="zh-TW" altLang="en-US" sz="4100" b="1" dirty="0"/>
              <a:t>我好重新建造。</a:t>
            </a:r>
          </a:p>
          <a:p>
            <a:pPr marL="0" indent="0">
              <a:buNone/>
            </a:pPr>
            <a:r>
              <a:rPr lang="en-US" altLang="zh-TW" sz="4100" b="1" dirty="0"/>
              <a:t>6	</a:t>
            </a:r>
            <a:r>
              <a:rPr lang="zh-TW" altLang="en-US" sz="4100" b="1" dirty="0"/>
              <a:t>那時王后坐在王的旁邊。王問我說、你去要多少日子、幾時回來</a:t>
            </a:r>
            <a:r>
              <a:rPr lang="en-US" altLang="zh-TW" sz="4100" b="1" dirty="0"/>
              <a:t>‧</a:t>
            </a:r>
            <a:r>
              <a:rPr lang="zh-TW" altLang="en-US" sz="4100" b="1" dirty="0"/>
              <a:t>我就定了</a:t>
            </a:r>
            <a:r>
              <a:rPr lang="zh-TW" altLang="en-US" sz="5200" b="1" dirty="0">
                <a:solidFill>
                  <a:srgbClr val="C00000"/>
                </a:solidFill>
              </a:rPr>
              <a:t>日期</a:t>
            </a:r>
            <a:r>
              <a:rPr lang="en-US" altLang="zh-TW" sz="4100" b="1" dirty="0"/>
              <a:t>‧</a:t>
            </a:r>
            <a:r>
              <a:rPr lang="zh-TW" altLang="en-US" sz="4100" b="1" dirty="0"/>
              <a:t>於是王喜歡差遣我去。</a:t>
            </a:r>
            <a:endParaRPr lang="en-US" altLang="ja-JP" sz="4100" b="1" dirty="0"/>
          </a:p>
          <a:p>
            <a:pPr marL="0" indent="0">
              <a:buNone/>
            </a:pPr>
            <a:endParaRPr lang="en-CA" sz="4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1578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350" y="282574"/>
            <a:ext cx="11868150" cy="6429375"/>
          </a:xfrm>
        </p:spPr>
        <p:txBody>
          <a:bodyPr/>
          <a:lstStyle/>
          <a:p>
            <a:pPr>
              <a:buNone/>
            </a:pPr>
            <a:r>
              <a:rPr lang="zh-CN" altLang="en-US" sz="3600" b="1" dirty="0" smtClean="0"/>
              <a:t>利</a:t>
            </a:r>
            <a:r>
              <a:rPr lang="en-US" sz="3600" b="1" dirty="0" smtClean="0"/>
              <a:t>26</a:t>
            </a:r>
            <a:r>
              <a:rPr lang="zh-TW" altLang="en-US" sz="3600" b="1" dirty="0" smtClean="0"/>
              <a:t>：</a:t>
            </a:r>
            <a:r>
              <a:rPr lang="en-US" sz="3600" b="1" dirty="0" smtClean="0"/>
              <a:t>3 </a:t>
            </a:r>
            <a:r>
              <a:rPr lang="zh-CN" altLang="en-US" sz="3600" b="1" dirty="0" smtClean="0"/>
              <a:t>「</a:t>
            </a:r>
            <a:r>
              <a:rPr lang="en-US" altLang="zh-CN" sz="3600" b="1" dirty="0" smtClean="0"/>
              <a:t>『</a:t>
            </a:r>
            <a:r>
              <a:rPr lang="zh-CN" altLang="en-US" sz="3600" b="1" dirty="0" smtClean="0"/>
              <a:t>你們若遵行我的律例，謹守我的誡命，</a:t>
            </a:r>
            <a:r>
              <a:rPr lang="en-US" sz="3600" b="1" dirty="0" smtClean="0"/>
              <a:t> 4 </a:t>
            </a:r>
            <a:r>
              <a:rPr lang="zh-CN" altLang="en-US" sz="3600" b="1" dirty="0" smtClean="0"/>
              <a:t>我就給你們降下時雨，叫地生出土產，田野的樹木結果子。「時雨」雨按它的時間降下 </a:t>
            </a:r>
            <a:endParaRPr lang="en-US" altLang="zh-CN" sz="3600" b="1" dirty="0" smtClean="0"/>
          </a:p>
          <a:p>
            <a:pPr>
              <a:buNone/>
            </a:pPr>
            <a:endParaRPr lang="en-US" altLang="zh-CN" sz="3600" b="1" dirty="0" smtClean="0"/>
          </a:p>
          <a:p>
            <a:pPr marL="0" indent="0">
              <a:buNone/>
            </a:pPr>
            <a:r>
              <a:rPr lang="en-CA" sz="3600" b="1" dirty="0" smtClean="0">
                <a:solidFill>
                  <a:srgbClr val="C00000"/>
                </a:solidFill>
              </a:rPr>
              <a:t>(</a:t>
            </a:r>
            <a:r>
              <a:rPr lang="zh-TW" altLang="en-US" sz="3600" b="1" dirty="0" smtClean="0">
                <a:solidFill>
                  <a:srgbClr val="C00000"/>
                </a:solidFill>
              </a:rPr>
              <a:t>定時</a:t>
            </a:r>
            <a:r>
              <a:rPr lang="en-CA" sz="3600" b="1" dirty="0" smtClean="0">
                <a:solidFill>
                  <a:srgbClr val="C00000"/>
                </a:solidFill>
              </a:rPr>
              <a:t> </a:t>
            </a:r>
            <a:r>
              <a:rPr lang="en-CA" sz="3600" b="1" dirty="0" err="1" smtClean="0">
                <a:solidFill>
                  <a:srgbClr val="C00000"/>
                </a:solidFill>
              </a:rPr>
              <a:t>êth</a:t>
            </a:r>
            <a:r>
              <a:rPr lang="en-CA" sz="3600" b="1" dirty="0" smtClean="0">
                <a:solidFill>
                  <a:srgbClr val="C00000"/>
                </a:solidFill>
              </a:rPr>
              <a:t> )  :  time (of an event)</a:t>
            </a:r>
          </a:p>
          <a:p>
            <a:pPr marL="0" indent="0">
              <a:buNone/>
            </a:pPr>
            <a:r>
              <a:rPr lang="en-CA" altLang="ja-JP" sz="3600" b="1" dirty="0" smtClean="0">
                <a:solidFill>
                  <a:srgbClr val="C00000"/>
                </a:solidFill>
              </a:rPr>
              <a:t>( </a:t>
            </a:r>
            <a:r>
              <a:rPr lang="ja-JP" altLang="en-US" sz="3600" b="1" smtClean="0">
                <a:solidFill>
                  <a:srgbClr val="C00000"/>
                </a:solidFill>
              </a:rPr>
              <a:t>定期 </a:t>
            </a:r>
            <a:r>
              <a:rPr lang="en-CA" altLang="ja-JP" sz="3600" b="1" dirty="0" err="1" smtClean="0">
                <a:solidFill>
                  <a:srgbClr val="C00000"/>
                </a:solidFill>
              </a:rPr>
              <a:t>ze</a:t>
            </a:r>
            <a:r>
              <a:rPr lang="en-CA" altLang="ja-JP" sz="3600" b="1" dirty="0" smtClean="0">
                <a:solidFill>
                  <a:srgbClr val="C00000"/>
                </a:solidFill>
              </a:rPr>
              <a:t> </a:t>
            </a:r>
            <a:r>
              <a:rPr lang="en-CA" altLang="ja-JP" sz="3600" b="1" dirty="0" err="1" smtClean="0">
                <a:solidFill>
                  <a:srgbClr val="C00000"/>
                </a:solidFill>
              </a:rPr>
              <a:t>mân</a:t>
            </a:r>
            <a:r>
              <a:rPr lang="en-CA" altLang="ja-JP" sz="3600" b="1" dirty="0" smtClean="0">
                <a:solidFill>
                  <a:srgbClr val="C00000"/>
                </a:solidFill>
              </a:rPr>
              <a:t> )   </a:t>
            </a:r>
            <a:r>
              <a:rPr lang="en-US" altLang="ja-JP" sz="3600" b="1" dirty="0" smtClean="0">
                <a:solidFill>
                  <a:srgbClr val="C00000"/>
                </a:solidFill>
              </a:rPr>
              <a:t>a set time, appointed </a:t>
            </a:r>
            <a:r>
              <a:rPr lang="en-US" altLang="ja-JP" sz="3600" b="1" dirty="0" smtClean="0">
                <a:solidFill>
                  <a:srgbClr val="C00000"/>
                </a:solidFill>
              </a:rPr>
              <a:t>time</a:t>
            </a:r>
          </a:p>
          <a:p>
            <a:pPr marL="0" indent="0">
              <a:buNone/>
            </a:pPr>
            <a:endParaRPr lang="en-US" altLang="zh-CN" sz="36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400" b="1" dirty="0" smtClean="0">
                <a:solidFill>
                  <a:srgbClr val="C00000"/>
                </a:solidFill>
              </a:rPr>
              <a:t>從定時走進與神相遇時間</a:t>
            </a:r>
            <a:endParaRPr lang="en-US" altLang="zh-CN" sz="4400" b="1" dirty="0" smtClean="0"/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318</Words>
  <Application>Microsoft Office PowerPoint</Application>
  <PresentationFormat>Custom</PresentationFormat>
  <Paragraphs>43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 Chan</dc:creator>
  <cp:lastModifiedBy>steve chan</cp:lastModifiedBy>
  <cp:revision>6</cp:revision>
  <dcterms:created xsi:type="dcterms:W3CDTF">2026-06-12T18:12:38Z</dcterms:created>
  <dcterms:modified xsi:type="dcterms:W3CDTF">2026-06-13T06:23:17Z</dcterms:modified>
</cp:coreProperties>
</file>