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4DFF3-874A-46A0-ADA7-E1D726403170}" type="datetimeFigureOut">
              <a:rPr lang="en-US" smtClean="0"/>
              <a:pPr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F719C-E716-46FD-88FE-85B955B10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928992" cy="6192688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希伯來書 </a:t>
            </a:r>
            <a:r>
              <a:rPr lang="en-US" altLang="zh-TW" sz="2800" b="1" dirty="0" smtClean="0">
                <a:solidFill>
                  <a:schemeClr val="tx1"/>
                </a:solidFill>
              </a:rPr>
              <a:t>4 </a:t>
            </a:r>
            <a:r>
              <a:rPr lang="zh-TW" altLang="en-US" sz="2800" b="1" dirty="0" smtClean="0">
                <a:solidFill>
                  <a:schemeClr val="tx1"/>
                </a:solidFill>
              </a:rPr>
              <a:t>章</a:t>
            </a:r>
            <a:r>
              <a:rPr lang="en-US" altLang="zh-TW" sz="2800" b="1" dirty="0" smtClean="0">
                <a:solidFill>
                  <a:schemeClr val="tx1"/>
                </a:solidFill>
              </a:rPr>
              <a:t>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sz="2800" b="1" dirty="0" smtClean="0">
                <a:solidFill>
                  <a:schemeClr val="tx1"/>
                </a:solidFill>
              </a:rPr>
              <a:t>14 </a:t>
            </a:r>
            <a:r>
              <a:rPr lang="zh-TW" altLang="en-US" sz="2800" b="1" dirty="0" smtClean="0">
                <a:solidFill>
                  <a:schemeClr val="tx1"/>
                </a:solidFill>
              </a:rPr>
              <a:t>我</a:t>
            </a:r>
            <a:r>
              <a:rPr lang="zh-TW" altLang="en-US" sz="2800" b="1" dirty="0">
                <a:solidFill>
                  <a:schemeClr val="tx1"/>
                </a:solidFill>
              </a:rPr>
              <a:t>們既然有一位已經升入高天尊榮的大祭司，就是神的兒子耶穌，便當持定所承認的道。 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sz="2800" b="1" dirty="0" smtClean="0">
                <a:solidFill>
                  <a:schemeClr val="tx1"/>
                </a:solidFill>
              </a:rPr>
              <a:t>15</a:t>
            </a:r>
            <a:r>
              <a:rPr lang="en-US" altLang="zh-TW" sz="2800" b="1" dirty="0">
                <a:solidFill>
                  <a:schemeClr val="tx1"/>
                </a:solidFill>
              </a:rPr>
              <a:t> </a:t>
            </a:r>
            <a:r>
              <a:rPr lang="zh-TW" altLang="en-US" sz="2800" b="1" dirty="0">
                <a:solidFill>
                  <a:schemeClr val="tx1"/>
                </a:solidFill>
              </a:rPr>
              <a:t>因我們的大祭司並非不能體恤我們的軟弱，他也曾凡事受過試探，與我們一樣，只是他沒有犯罪。 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sz="2800" b="1" dirty="0" smtClean="0">
                <a:solidFill>
                  <a:schemeClr val="tx1"/>
                </a:solidFill>
              </a:rPr>
              <a:t>16</a:t>
            </a:r>
            <a:r>
              <a:rPr lang="en-US" altLang="zh-TW" sz="2800" b="1" dirty="0">
                <a:solidFill>
                  <a:schemeClr val="tx1"/>
                </a:solidFill>
              </a:rPr>
              <a:t> </a:t>
            </a:r>
            <a:r>
              <a:rPr lang="zh-TW" altLang="en-US" sz="2800" b="1" dirty="0">
                <a:solidFill>
                  <a:schemeClr val="tx1"/>
                </a:solidFill>
              </a:rPr>
              <a:t>所以我們只管坦然無懼地來到施恩的寶座前，為要得憐恤，蒙恩惠，作隨時的幫助。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96744"/>
          </a:xfrm>
        </p:spPr>
        <p:txBody>
          <a:bodyPr/>
          <a:lstStyle/>
          <a:p>
            <a:pPr>
              <a:buNone/>
            </a:pPr>
            <a:r>
              <a:rPr lang="en-US" altLang="zh-TW" b="1" dirty="0" smtClean="0">
                <a:solidFill>
                  <a:srgbClr val="C00000"/>
                </a:solidFill>
              </a:rPr>
              <a:t>『</a:t>
            </a:r>
            <a:r>
              <a:rPr lang="zh-TW" altLang="en-US" b="1" dirty="0" smtClean="0">
                <a:solidFill>
                  <a:srgbClr val="C00000"/>
                </a:solidFill>
              </a:rPr>
              <a:t>信仰</a:t>
            </a:r>
            <a:r>
              <a:rPr lang="en-US" altLang="zh-TW" b="1" dirty="0" smtClean="0">
                <a:solidFill>
                  <a:srgbClr val="C00000"/>
                </a:solidFill>
              </a:rPr>
              <a:t>』</a:t>
            </a:r>
            <a:r>
              <a:rPr lang="zh-TW" altLang="en-US" b="1" dirty="0" smtClean="0">
                <a:solidFill>
                  <a:srgbClr val="C00000"/>
                </a:solidFill>
              </a:rPr>
              <a:t>包含 </a:t>
            </a:r>
            <a:r>
              <a:rPr lang="en-US" altLang="zh-TW" b="1" dirty="0">
                <a:solidFill>
                  <a:srgbClr val="C00000"/>
                </a:solidFill>
              </a:rPr>
              <a:t>B</a:t>
            </a:r>
            <a:r>
              <a:rPr lang="en-US" altLang="zh-TW" b="1" dirty="0" smtClean="0">
                <a:solidFill>
                  <a:srgbClr val="C00000"/>
                </a:solidFill>
              </a:rPr>
              <a:t>.  </a:t>
            </a:r>
            <a:r>
              <a:rPr lang="zh-TW" altLang="en-US" b="1" dirty="0" smtClean="0">
                <a:solidFill>
                  <a:srgbClr val="C00000"/>
                </a:solidFill>
              </a:rPr>
              <a:t>能搭救、體恤、明白我們的基督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b="1" dirty="0" smtClean="0"/>
              <a:t>2</a:t>
            </a:r>
            <a:r>
              <a:rPr lang="zh-TW" altLang="en-US" b="1" dirty="0" smtClean="0"/>
              <a:t>：</a:t>
            </a:r>
            <a:r>
              <a:rPr lang="en-US" b="1" dirty="0" smtClean="0"/>
              <a:t>17   </a:t>
            </a:r>
            <a:r>
              <a:rPr lang="zh-CN" altLang="en-US" b="1" dirty="0" smtClean="0"/>
              <a:t>所以，他凡事該與</a:t>
            </a:r>
            <a:r>
              <a:rPr lang="zh-CN" altLang="en-US" b="1" dirty="0" smtClean="0">
                <a:solidFill>
                  <a:srgbClr val="C00000"/>
                </a:solidFill>
              </a:rPr>
              <a:t>他的弟兄相同</a:t>
            </a:r>
            <a:r>
              <a:rPr lang="zh-CN" altLang="en-US" b="1" dirty="0" smtClean="0"/>
              <a:t>，為要在神的事上成為慈悲忠信的大祭司，為百姓的罪獻上挽回祭。</a:t>
            </a:r>
            <a:r>
              <a:rPr lang="en-US" b="1" dirty="0" smtClean="0"/>
              <a:t> 18 </a:t>
            </a:r>
            <a:r>
              <a:rPr lang="zh-CN" altLang="en-US" b="1" dirty="0" smtClean="0"/>
              <a:t>他自己既然被試探而受苦，</a:t>
            </a:r>
            <a:r>
              <a:rPr lang="zh-CN" altLang="en-US" b="1" dirty="0" smtClean="0">
                <a:solidFill>
                  <a:srgbClr val="C00000"/>
                </a:solidFill>
              </a:rPr>
              <a:t>就能搭救被試探的人。</a:t>
            </a:r>
            <a:endParaRPr lang="en-US" altLang="zh-CN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altLang="zh-CN" b="1" dirty="0"/>
          </a:p>
          <a:p>
            <a:pPr>
              <a:buNone/>
            </a:pPr>
            <a:r>
              <a:rPr lang="en-US" b="1" dirty="0" smtClean="0"/>
              <a:t>4</a:t>
            </a:r>
            <a:r>
              <a:rPr lang="zh-TW" altLang="en-US" b="1" dirty="0" smtClean="0"/>
              <a:t>：</a:t>
            </a:r>
            <a:r>
              <a:rPr lang="en-US" b="1" dirty="0" smtClean="0"/>
              <a:t>15 </a:t>
            </a:r>
            <a:r>
              <a:rPr lang="zh-CN" altLang="en-US" b="1" dirty="0" smtClean="0"/>
              <a:t>因我們的大祭司並非不能</a:t>
            </a:r>
            <a:r>
              <a:rPr lang="zh-CN" altLang="en-US" b="1" dirty="0" smtClean="0">
                <a:solidFill>
                  <a:srgbClr val="C00000"/>
                </a:solidFill>
              </a:rPr>
              <a:t>體恤我們的軟弱</a:t>
            </a:r>
            <a:r>
              <a:rPr lang="zh-CN" altLang="en-US" b="1" dirty="0" smtClean="0"/>
              <a:t>，他也曾凡事受過試探，</a:t>
            </a:r>
            <a:r>
              <a:rPr lang="zh-CN" altLang="en-US" b="1" dirty="0" smtClean="0">
                <a:solidFill>
                  <a:srgbClr val="C00000"/>
                </a:solidFill>
              </a:rPr>
              <a:t>與我們一樣</a:t>
            </a:r>
            <a:r>
              <a:rPr lang="zh-CN" altLang="en-US" b="1" dirty="0" smtClean="0"/>
              <a:t>，只是他沒有犯罪。</a:t>
            </a:r>
            <a:r>
              <a:rPr lang="en-US" b="1" dirty="0" smtClean="0"/>
              <a:t> 16 </a:t>
            </a:r>
            <a:r>
              <a:rPr lang="zh-CN" altLang="en-US" b="1" dirty="0" smtClean="0"/>
              <a:t>所以我們只管坦然無懼地來到施恩的寶座前，為要得憐恤，蒙恩惠，</a:t>
            </a:r>
            <a:r>
              <a:rPr lang="zh-CN" altLang="en-US" b="1" dirty="0" smtClean="0">
                <a:solidFill>
                  <a:srgbClr val="C00000"/>
                </a:solidFill>
              </a:rPr>
              <a:t>作隨時的幫助。</a:t>
            </a:r>
            <a:endParaRPr lang="en-US" altLang="zh-CN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altLang="zh-CN" b="1" dirty="0"/>
          </a:p>
          <a:p>
            <a:pPr>
              <a:buNone/>
            </a:pPr>
            <a:endParaRPr lang="en-US" altLang="zh-CN" b="1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5527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4100" b="1" dirty="0" smtClean="0"/>
              <a:t>敬</a:t>
            </a:r>
            <a:r>
              <a:rPr lang="en-US" sz="4100" b="1" dirty="0" smtClean="0"/>
              <a:t>246 </a:t>
            </a:r>
            <a:r>
              <a:rPr lang="zh-TW" altLang="en-US" sz="4100" b="1" dirty="0" smtClean="0"/>
              <a:t>親愛的主</a:t>
            </a:r>
            <a:endParaRPr lang="en-US" sz="4100" dirty="0" smtClean="0"/>
          </a:p>
          <a:p>
            <a:pPr>
              <a:buNone/>
            </a:pPr>
            <a:r>
              <a:rPr lang="zh-TW" altLang="en-US" sz="4800" b="1" dirty="0" smtClean="0">
                <a:solidFill>
                  <a:srgbClr val="7030A0"/>
                </a:solidFill>
              </a:rPr>
              <a:t>祢了</a:t>
            </a:r>
            <a:r>
              <a:rPr lang="zh-TW" altLang="en-US" sz="4800" b="1" dirty="0" smtClean="0">
                <a:solidFill>
                  <a:srgbClr val="7030A0"/>
                </a:solidFill>
              </a:rPr>
              <a:t>解我，比人了解更多</a:t>
            </a:r>
            <a:r>
              <a:rPr lang="zh-TW" altLang="en-US" sz="4800" b="1" dirty="0" smtClean="0"/>
              <a:t>，</a:t>
            </a:r>
            <a:endParaRPr lang="en-US" altLang="zh-TW" sz="4800" b="1" dirty="0" smtClean="0"/>
          </a:p>
          <a:p>
            <a:pPr>
              <a:buNone/>
            </a:pPr>
            <a:r>
              <a:rPr lang="zh-TW" altLang="en-US" sz="4000" b="1" dirty="0" smtClean="0"/>
              <a:t>怎</a:t>
            </a:r>
            <a:r>
              <a:rPr lang="zh-TW" altLang="en-US" sz="4000" b="1" dirty="0" smtClean="0"/>
              <a:t>能不愛你，叫你心靈受折磨？</a:t>
            </a:r>
            <a:endParaRPr lang="en-US" sz="4000" dirty="0" smtClean="0"/>
          </a:p>
          <a:p>
            <a:pPr>
              <a:buNone/>
            </a:pPr>
            <a:r>
              <a:rPr lang="zh-TW" altLang="en-US" sz="4000" b="1" dirty="0" smtClean="0"/>
              <a:t>從前失敗，主！還記它做甚麼？從</a:t>
            </a:r>
            <a:r>
              <a:rPr lang="zh-TW" altLang="en-US" sz="4000" b="1" dirty="0" smtClean="0"/>
              <a:t>今以</a:t>
            </a:r>
            <a:endParaRPr lang="en-US" altLang="zh-TW" sz="4000" b="1" dirty="0" smtClean="0"/>
          </a:p>
          <a:p>
            <a:pPr>
              <a:buNone/>
            </a:pPr>
            <a:r>
              <a:rPr lang="zh-TW" altLang="en-US" sz="4000" b="1" dirty="0" smtClean="0"/>
              <a:t>後</a:t>
            </a:r>
            <a:r>
              <a:rPr lang="zh-TW" altLang="en-US" sz="4000" b="1" dirty="0" smtClean="0"/>
              <a:t>，我要愛你比以前更多。</a:t>
            </a:r>
            <a:endParaRPr lang="en-US" sz="4000" dirty="0" smtClean="0"/>
          </a:p>
          <a:p>
            <a:pPr>
              <a:buNone/>
            </a:pPr>
            <a:r>
              <a:rPr lang="en-US" sz="4000" b="1" dirty="0" smtClean="0"/>
              <a:t> </a:t>
            </a:r>
            <a:r>
              <a:rPr lang="zh-CN" altLang="en-US" sz="4100" b="1" dirty="0" smtClean="0"/>
              <a:t>平</a:t>
            </a:r>
            <a:r>
              <a:rPr lang="en-US" sz="4100" b="1" dirty="0" smtClean="0"/>
              <a:t>374</a:t>
            </a:r>
          </a:p>
          <a:p>
            <a:pPr>
              <a:buNone/>
            </a:pPr>
            <a:r>
              <a:rPr lang="zh-CN" altLang="en-US" sz="4000" b="1" dirty="0" smtClean="0"/>
              <a:t>既絕對的恩慈，又絕對可信；</a:t>
            </a:r>
            <a:r>
              <a:rPr lang="en-US" sz="4000" b="1" dirty="0" err="1" smtClean="0"/>
              <a:t>既明瞭各</a:t>
            </a:r>
            <a:r>
              <a:rPr lang="zh-TW" altLang="en-US" sz="4000" b="1" dirty="0" smtClean="0"/>
              <a:t>樣</a:t>
            </a:r>
            <a:endParaRPr lang="en-US" sz="4000" b="1" dirty="0" smtClean="0"/>
          </a:p>
          <a:p>
            <a:pPr>
              <a:buNone/>
            </a:pPr>
            <a:r>
              <a:rPr lang="en-US" sz="4000" b="1" dirty="0" smtClean="0"/>
              <a:t>事，</a:t>
            </a:r>
            <a:r>
              <a:rPr lang="zh-TW" altLang="en-US" sz="4800" b="1" dirty="0" smtClean="0">
                <a:solidFill>
                  <a:srgbClr val="7030A0"/>
                </a:solidFill>
              </a:rPr>
              <a:t>又明瞭我心；</a:t>
            </a:r>
            <a:r>
              <a:rPr lang="en-US" sz="4000" b="1" dirty="0" smtClean="0"/>
              <a:t> </a:t>
            </a:r>
          </a:p>
          <a:p>
            <a:pPr>
              <a:buNone/>
            </a:pPr>
            <a:r>
              <a:rPr lang="zh-CN" altLang="en-US" sz="4000" b="1" dirty="0" smtClean="0"/>
              <a:t>祂</a:t>
            </a:r>
            <a:r>
              <a:rPr lang="zh-CN" altLang="en-US" sz="4000" b="1" dirty="0" smtClean="0"/>
              <a:t>的愛無窮盡，常與我親近，祂就是我天父，我又何懼乎！</a:t>
            </a:r>
            <a:endParaRPr lang="en-US" sz="4000" b="1" dirty="0" smtClean="0"/>
          </a:p>
          <a:p>
            <a:pPr>
              <a:buNone/>
            </a:pPr>
            <a:endParaRPr lang="en-US" sz="40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96744"/>
          </a:xfrm>
        </p:spPr>
        <p:txBody>
          <a:bodyPr/>
          <a:lstStyle/>
          <a:p>
            <a:pPr>
              <a:buNone/>
            </a:pPr>
            <a:r>
              <a:rPr lang="en-US" b="1" dirty="0"/>
              <a:t>2</a:t>
            </a:r>
            <a:r>
              <a:rPr lang="zh-TW" altLang="en-US" b="1" dirty="0"/>
              <a:t>：</a:t>
            </a:r>
            <a:r>
              <a:rPr lang="en-US" b="1" dirty="0"/>
              <a:t>17   </a:t>
            </a:r>
            <a:r>
              <a:rPr lang="zh-CN" altLang="en-US" b="1" dirty="0"/>
              <a:t>所以，他凡事該與他的弟兄相同，為要在神的事上成為慈悲忠信的大祭司，為百姓的罪獻上挽回祭。</a:t>
            </a:r>
            <a:r>
              <a:rPr lang="en-US" b="1" dirty="0"/>
              <a:t> 18 </a:t>
            </a:r>
            <a:r>
              <a:rPr lang="zh-CN" altLang="en-US" b="1" dirty="0"/>
              <a:t>他自己既然被試探而受苦，就能搭救被試探的人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4</a:t>
            </a:r>
            <a:r>
              <a:rPr lang="zh-TW" altLang="en-US" b="1" dirty="0"/>
              <a:t>：</a:t>
            </a:r>
            <a:r>
              <a:rPr lang="en-US" b="1" dirty="0"/>
              <a:t>14   </a:t>
            </a:r>
            <a:r>
              <a:rPr lang="zh-TW" altLang="en-US" b="1" dirty="0"/>
              <a:t>「這樣」所以</a:t>
            </a:r>
            <a:r>
              <a:rPr lang="zh-CN" altLang="en-US" b="1" dirty="0"/>
              <a:t>既然我們有一位已經升入高天尊榮的大祭司，就是神的兒子耶穌，便當持定所承認的道。</a:t>
            </a:r>
            <a:r>
              <a:rPr lang="en-US" b="1" dirty="0"/>
              <a:t> 15 </a:t>
            </a:r>
            <a:r>
              <a:rPr lang="zh-CN" altLang="en-US" b="1" dirty="0"/>
              <a:t>因我們的大祭司並非不能體恤我們的軟弱，他也曾凡事受過試探，與我們一樣，只是他沒有犯罪。</a:t>
            </a:r>
            <a:r>
              <a:rPr lang="en-US" b="1" dirty="0"/>
              <a:t> 16 </a:t>
            </a:r>
            <a:r>
              <a:rPr lang="zh-CN" altLang="en-US" b="1" dirty="0"/>
              <a:t>所以我們只管坦然無懼地來到施恩的寶座前，為要得憐恤，蒙恩惠，作隨時的幫助。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44624"/>
            <a:ext cx="9001000" cy="676875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2</a:t>
            </a:r>
            <a:r>
              <a:rPr lang="zh-TW" altLang="en-US" b="1" dirty="0"/>
              <a:t>：</a:t>
            </a:r>
            <a:r>
              <a:rPr lang="en-US" b="1" dirty="0"/>
              <a:t>17 – 18 </a:t>
            </a:r>
            <a:r>
              <a:rPr lang="zh-TW" altLang="en-US" b="1" dirty="0"/>
              <a:t>節 引言或標題句帶出由</a:t>
            </a:r>
            <a:r>
              <a:rPr lang="en-US" b="1" dirty="0"/>
              <a:t>3</a:t>
            </a:r>
            <a:r>
              <a:rPr lang="zh-TW" altLang="en-US" b="1" dirty="0"/>
              <a:t>章 </a:t>
            </a:r>
            <a:r>
              <a:rPr lang="en-US" b="1" dirty="0"/>
              <a:t>– 7</a:t>
            </a:r>
            <a:r>
              <a:rPr lang="zh-TW" altLang="en-US" b="1" dirty="0"/>
              <a:t>章所講論內容，這大段落內容論及基督為大祭司的超越性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b="1" dirty="0" smtClean="0"/>
              <a:t>3</a:t>
            </a:r>
            <a:r>
              <a:rPr lang="zh-TW" altLang="en-US" b="1" dirty="0"/>
              <a:t>章 </a:t>
            </a:r>
            <a:r>
              <a:rPr lang="en-US" b="1" dirty="0"/>
              <a:t>– 4</a:t>
            </a:r>
            <a:r>
              <a:rPr lang="zh-TW" altLang="en-US" b="1" dirty="0"/>
              <a:t>章</a:t>
            </a:r>
            <a:r>
              <a:rPr lang="en-US" b="1" dirty="0"/>
              <a:t>13</a:t>
            </a:r>
            <a:r>
              <a:rPr lang="zh-TW" altLang="en-US" b="1" dirty="0"/>
              <a:t>節</a:t>
            </a:r>
            <a:r>
              <a:rPr lang="en-US" b="1" dirty="0"/>
              <a:t>  </a:t>
            </a:r>
            <a:r>
              <a:rPr lang="zh-TW" altLang="en-US" b="1" dirty="0"/>
              <a:t>訊息的上集（比摩西更榮耀、更尊貴</a:t>
            </a:r>
            <a:r>
              <a:rPr lang="zh-TW" altLang="en-US" b="1" dirty="0" smtClean="0"/>
              <a:t>）</a:t>
            </a:r>
            <a:endParaRPr lang="en-US" altLang="zh-TW" b="1" dirty="0" smtClean="0"/>
          </a:p>
          <a:p>
            <a:pPr>
              <a:buNone/>
            </a:pPr>
            <a:endParaRPr lang="en-US" altLang="zh-TW" b="1" dirty="0" smtClean="0"/>
          </a:p>
          <a:p>
            <a:pPr>
              <a:buNone/>
            </a:pPr>
            <a:r>
              <a:rPr lang="en-US" b="1" dirty="0" smtClean="0"/>
              <a:t>4</a:t>
            </a:r>
            <a:r>
              <a:rPr lang="zh-TW" altLang="en-US" b="1" dirty="0"/>
              <a:t>：</a:t>
            </a:r>
            <a:r>
              <a:rPr lang="en-US" b="1" dirty="0"/>
              <a:t>14 – 16 </a:t>
            </a:r>
            <a:r>
              <a:rPr lang="zh-TW" altLang="en-US" b="1" dirty="0"/>
              <a:t>節</a:t>
            </a:r>
            <a:r>
              <a:rPr lang="en-US" b="1" dirty="0"/>
              <a:t>  </a:t>
            </a:r>
            <a:r>
              <a:rPr lang="zh-TW" altLang="en-US" b="1" dirty="0"/>
              <a:t>一方面是上文</a:t>
            </a:r>
            <a:r>
              <a:rPr lang="en-US" b="1" dirty="0"/>
              <a:t>3 – 4</a:t>
            </a:r>
            <a:r>
              <a:rPr lang="zh-TW" altLang="en-US" b="1" dirty="0"/>
              <a:t>章的小總結，同時重複</a:t>
            </a:r>
            <a:r>
              <a:rPr lang="en-US" b="1" dirty="0"/>
              <a:t>2</a:t>
            </a:r>
            <a:r>
              <a:rPr lang="zh-TW" altLang="en-US" b="1" dirty="0"/>
              <a:t>：</a:t>
            </a:r>
            <a:r>
              <a:rPr lang="en-US" b="1" dirty="0"/>
              <a:t>17-18</a:t>
            </a:r>
            <a:r>
              <a:rPr lang="zh-TW" altLang="en-US" b="1" dirty="0"/>
              <a:t>節引言去提醒讀者，訊息未完，還有下集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b="1" dirty="0" smtClean="0"/>
              <a:t>5 </a:t>
            </a:r>
            <a:r>
              <a:rPr lang="en-US" b="1" dirty="0"/>
              <a:t>– 7</a:t>
            </a:r>
            <a:r>
              <a:rPr lang="zh-TW" altLang="en-US" b="1" dirty="0"/>
              <a:t>章 訊息下集（比亞倫地上為大祭司更榮耀、更尊貴）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967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altLang="zh-TW" sz="2800" b="1" dirty="0" smtClean="0"/>
              <a:t>『</a:t>
            </a:r>
            <a:r>
              <a:rPr lang="zh-TW" altLang="en-US" sz="2800" b="1" dirty="0" smtClean="0"/>
              <a:t>進入安息</a:t>
            </a:r>
            <a:r>
              <a:rPr lang="en-US" altLang="zh-TW" sz="2800" b="1" dirty="0" smtClean="0"/>
              <a:t>』</a:t>
            </a:r>
          </a:p>
          <a:p>
            <a:pPr>
              <a:buNone/>
            </a:pPr>
            <a:r>
              <a:rPr lang="en-US" altLang="zh-TW" sz="2800" b="1" dirty="0" smtClean="0"/>
              <a:t>4</a:t>
            </a:r>
            <a:r>
              <a:rPr lang="zh-TW" altLang="en-US" sz="2800" b="1" dirty="0" smtClean="0"/>
              <a:t>：</a:t>
            </a:r>
            <a:r>
              <a:rPr lang="en-US" altLang="zh-TW" sz="2800" b="1" dirty="0" smtClean="0"/>
              <a:t>1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我們既蒙留下有進入他安息的應許，就當畏懼，免得我們中間或有人似乎是趕不上了。 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b="1" dirty="0" smtClean="0"/>
              <a:t>2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因為有福音傳給我們，像傳給他們一樣；只是所聽見的道與他們無益，因為他們沒有信心與所聽見的道調和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b="1" dirty="0" smtClean="0"/>
              <a:t>3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但我們已經相信的人得以進入那安息，正如神所說：「我在怒中起誓說</a:t>
            </a:r>
            <a:r>
              <a:rPr lang="zh-TW" altLang="en-US" sz="2800" b="1" dirty="0" smtClean="0"/>
              <a:t>，</a:t>
            </a:r>
            <a:r>
              <a:rPr lang="en-US" altLang="zh-TW" sz="2800" b="1" dirty="0" smtClean="0"/>
              <a:t>『</a:t>
            </a:r>
            <a:r>
              <a:rPr lang="zh-TW" altLang="en-US" sz="2800" b="1" dirty="0"/>
              <a:t>他們斷不可進入我的安息！</a:t>
            </a:r>
            <a:r>
              <a:rPr lang="en-US" altLang="zh-TW" sz="2800" b="1" dirty="0"/>
              <a:t>』</a:t>
            </a:r>
            <a:r>
              <a:rPr lang="zh-TW" altLang="en-US" sz="2800" b="1" dirty="0" smtClean="0"/>
              <a:t>」其</a:t>
            </a:r>
            <a:r>
              <a:rPr lang="zh-TW" altLang="en-US" sz="2800" b="1" dirty="0"/>
              <a:t>實造物之工，從創世以來已經成全了。 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b="1" dirty="0" smtClean="0"/>
              <a:t>4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論到第七日，有一處說：「到第七日，神就歇了他一切的工。」 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b="1" dirty="0" smtClean="0"/>
              <a:t>5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又有一處說：「他們斷不可進入我的安息！」</a:t>
            </a:r>
          </a:p>
          <a:p>
            <a:pPr>
              <a:buNone/>
            </a:pPr>
            <a:r>
              <a:rPr lang="en-US" altLang="zh-TW" sz="2800" b="1" dirty="0"/>
              <a:t>6 </a:t>
            </a:r>
            <a:r>
              <a:rPr lang="zh-TW" altLang="en-US" sz="2800" b="1" dirty="0"/>
              <a:t>既有必進安息的人，那先前聽見福音的，因為不信從，不得進去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b="1" dirty="0" smtClean="0"/>
              <a:t>7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所以過了多年，就在</a:t>
            </a:r>
            <a:r>
              <a:rPr lang="zh-TW" altLang="en-US" sz="2800" b="1" u="sng" dirty="0"/>
              <a:t>大衞</a:t>
            </a:r>
            <a:r>
              <a:rPr lang="zh-TW" altLang="en-US" sz="2800" b="1" dirty="0"/>
              <a:t>的書上，又限定一日，如以上所引的說</a:t>
            </a:r>
            <a:r>
              <a:rPr lang="zh-TW" altLang="en-US" sz="2800" b="1" dirty="0" smtClean="0"/>
              <a:t>：「</a:t>
            </a:r>
            <a:r>
              <a:rPr lang="zh-TW" altLang="en-US" sz="2800" b="1" dirty="0"/>
              <a:t>你們今日若聽他的話，就不可硬着心。」</a:t>
            </a:r>
          </a:p>
          <a:p>
            <a:pPr>
              <a:buNone/>
            </a:pPr>
            <a:endParaRPr 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9001000" cy="66967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sz="2800" b="1" dirty="0"/>
              <a:t>8 </a:t>
            </a:r>
            <a:r>
              <a:rPr lang="zh-TW" altLang="en-US" sz="2800" b="1" dirty="0"/>
              <a:t>若是</a:t>
            </a:r>
            <a:r>
              <a:rPr lang="zh-TW" altLang="en-US" sz="2800" b="1" u="sng" dirty="0"/>
              <a:t>約書亞</a:t>
            </a:r>
            <a:r>
              <a:rPr lang="zh-TW" altLang="en-US" sz="2800" b="1" dirty="0"/>
              <a:t>已叫他們享了安息，後來神就不再提別的日子了。 </a:t>
            </a:r>
            <a:r>
              <a:rPr lang="en-US" altLang="zh-TW" sz="2800" b="1" dirty="0"/>
              <a:t>9 </a:t>
            </a:r>
            <a:r>
              <a:rPr lang="zh-TW" altLang="en-US" sz="2800" b="1" dirty="0"/>
              <a:t>這樣看來，必另有一安息日的安息，為神的子民存留。 </a:t>
            </a:r>
            <a:r>
              <a:rPr lang="en-US" altLang="zh-TW" sz="2800" b="1" dirty="0"/>
              <a:t>10 </a:t>
            </a:r>
            <a:r>
              <a:rPr lang="zh-TW" altLang="en-US" sz="2800" b="1" dirty="0"/>
              <a:t>因為那進入安息的，乃是歇了自己的工，正如神歇了他的工一樣。 </a:t>
            </a:r>
            <a:r>
              <a:rPr lang="en-US" altLang="zh-TW" sz="2800" b="1" dirty="0"/>
              <a:t>11 </a:t>
            </a:r>
            <a:r>
              <a:rPr lang="zh-TW" altLang="en-US" sz="2800" b="1" dirty="0"/>
              <a:t>所以，</a:t>
            </a:r>
            <a:r>
              <a:rPr lang="zh-TW" altLang="en-US" b="1" dirty="0">
                <a:solidFill>
                  <a:srgbClr val="C00000"/>
                </a:solidFill>
              </a:rPr>
              <a:t>我們務必竭力進入那安息</a:t>
            </a:r>
            <a:r>
              <a:rPr lang="zh-TW" altLang="en-US" sz="2800" b="1" dirty="0"/>
              <a:t>，免得有人學那不信從的樣子跌倒了。</a:t>
            </a:r>
          </a:p>
          <a:p>
            <a:pPr>
              <a:buNone/>
            </a:pPr>
            <a:r>
              <a:rPr lang="en-US" altLang="zh-TW" sz="2800" b="1" dirty="0" smtClean="0"/>
              <a:t>12</a:t>
            </a:r>
            <a:r>
              <a:rPr lang="en-US" altLang="zh-TW" sz="2800" b="1" dirty="0"/>
              <a:t> </a:t>
            </a:r>
            <a:r>
              <a:rPr lang="zh-TW" altLang="en-US" sz="2800" b="1" dirty="0"/>
              <a:t>神的道是活潑的，是有功效的，比一切兩刃的劍更快，甚至魂與靈、骨節與骨髓，都能刺入、剖開，連心中的思念和主意都能辨明。 </a:t>
            </a:r>
            <a:r>
              <a:rPr lang="en-US" altLang="zh-TW" sz="2800" b="1" dirty="0"/>
              <a:t>13 </a:t>
            </a:r>
            <a:r>
              <a:rPr lang="zh-TW" altLang="en-US" sz="2800" b="1" dirty="0"/>
              <a:t>並且被造的沒有一樣在他面前不顯然的，原來萬物在那與我們有關係的主眼前，都是赤露敞開的。</a:t>
            </a:r>
          </a:p>
          <a:p>
            <a:pPr>
              <a:buNone/>
            </a:pPr>
            <a:r>
              <a:rPr lang="en-US" altLang="zh-TW" sz="2800" b="1" dirty="0" smtClean="0"/>
              <a:t>14</a:t>
            </a:r>
            <a:r>
              <a:rPr lang="en-US" altLang="zh-TW" sz="2800" b="1" dirty="0"/>
              <a:t> </a:t>
            </a:r>
            <a:r>
              <a:rPr lang="zh-TW" altLang="en-US" sz="2800" b="1" dirty="0" smtClean="0"/>
              <a:t>這樣 我</a:t>
            </a:r>
            <a:r>
              <a:rPr lang="zh-TW" altLang="en-US" sz="2800" b="1" dirty="0"/>
              <a:t>們既然有一位已經升入高天尊榮的大祭司，就是神的兒子耶穌，便當持定所承認的道。 </a:t>
            </a:r>
            <a:r>
              <a:rPr lang="en-US" altLang="zh-TW" sz="2800" b="1" dirty="0"/>
              <a:t>15 </a:t>
            </a:r>
            <a:r>
              <a:rPr lang="zh-TW" altLang="en-US" sz="2800" b="1" dirty="0"/>
              <a:t>因我們的大祭司並非不能體恤我們的軟弱，他也曾凡事受過試探，與我們一樣，只是他沒有犯罪。 </a:t>
            </a:r>
            <a:r>
              <a:rPr lang="en-US" altLang="zh-TW" sz="2800" b="1" dirty="0"/>
              <a:t>16 </a:t>
            </a:r>
            <a:r>
              <a:rPr lang="zh-TW" altLang="en-US" sz="2800" b="1" dirty="0"/>
              <a:t>所以我們只管坦然無懼地來到施恩的寶座前，為要得憐恤，蒙恩惠，作隨時的幫助。</a:t>
            </a:r>
            <a:endParaRPr lang="en-US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96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3- 4</a:t>
            </a:r>
            <a:r>
              <a:rPr lang="zh-TW" altLang="en-US" b="1" dirty="0"/>
              <a:t>章有類似用詞常常出</a:t>
            </a:r>
            <a:r>
              <a:rPr lang="zh-TW" altLang="en-US" b="1" dirty="0" smtClean="0"/>
              <a:t>現</a:t>
            </a:r>
            <a:endParaRPr lang="en-US" altLang="zh-TW" b="1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3000" b="1" dirty="0"/>
              <a:t>3</a:t>
            </a:r>
            <a:r>
              <a:rPr lang="zh-TW" altLang="en-US" sz="3000" b="1" dirty="0"/>
              <a:t>：</a:t>
            </a:r>
            <a:r>
              <a:rPr lang="en-US" sz="3000" b="1" dirty="0"/>
              <a:t>1</a:t>
            </a:r>
            <a:r>
              <a:rPr lang="en-US" sz="3000" dirty="0"/>
              <a:t>  </a:t>
            </a:r>
            <a:r>
              <a:rPr lang="zh-CN" altLang="en-US" sz="3000" b="1" dirty="0"/>
              <a:t>同蒙天召的聖潔弟兄啊，你們應當思想我們所</a:t>
            </a:r>
            <a:r>
              <a:rPr lang="zh-CN" altLang="en-US" sz="3000" b="1" dirty="0">
                <a:solidFill>
                  <a:srgbClr val="C00000"/>
                </a:solidFill>
              </a:rPr>
              <a:t>認（承認）（宣認）</a:t>
            </a:r>
            <a:r>
              <a:rPr lang="zh-CN" altLang="en-US" sz="3000" b="1" dirty="0"/>
              <a:t>為使者、為大祭司的耶穌。</a:t>
            </a:r>
            <a:endParaRPr lang="en-US" sz="3000" dirty="0"/>
          </a:p>
          <a:p>
            <a:pPr>
              <a:buNone/>
            </a:pPr>
            <a:r>
              <a:rPr lang="en-US" sz="3000" b="1" dirty="0"/>
              <a:t>3</a:t>
            </a:r>
            <a:r>
              <a:rPr lang="zh-TW" altLang="en-US" sz="3000" b="1" dirty="0"/>
              <a:t>：</a:t>
            </a:r>
            <a:r>
              <a:rPr lang="en-US" sz="3000" b="1" dirty="0"/>
              <a:t>6 </a:t>
            </a:r>
            <a:r>
              <a:rPr lang="en-US" sz="3000" dirty="0"/>
              <a:t> </a:t>
            </a:r>
            <a:r>
              <a:rPr lang="zh-CN" altLang="en-US" sz="3000" b="1" dirty="0"/>
              <a:t>但基督為兒子，治理神的家；我們若將可誇的盼望和膽量</a:t>
            </a:r>
            <a:r>
              <a:rPr lang="zh-CN" altLang="en-US" sz="3000" b="1" dirty="0">
                <a:solidFill>
                  <a:srgbClr val="C00000"/>
                </a:solidFill>
              </a:rPr>
              <a:t>堅持（持守）</a:t>
            </a:r>
            <a:r>
              <a:rPr lang="zh-CN" altLang="en-US" sz="3000" b="1" dirty="0"/>
              <a:t>到底，便是他的家了。</a:t>
            </a:r>
            <a:endParaRPr lang="en-US" sz="3000" dirty="0"/>
          </a:p>
          <a:p>
            <a:pPr>
              <a:buNone/>
            </a:pPr>
            <a:r>
              <a:rPr lang="en-US" sz="3000" b="1" dirty="0"/>
              <a:t>3</a:t>
            </a:r>
            <a:r>
              <a:rPr lang="zh-TW" altLang="en-US" sz="3000" b="1" dirty="0"/>
              <a:t>：</a:t>
            </a:r>
            <a:r>
              <a:rPr lang="en-US" sz="3000" b="1" dirty="0"/>
              <a:t>14  </a:t>
            </a:r>
            <a:r>
              <a:rPr lang="zh-CN" altLang="en-US" sz="3000" b="1" dirty="0"/>
              <a:t>我們若將起初確實的信心</a:t>
            </a:r>
            <a:r>
              <a:rPr lang="zh-CN" altLang="en-US" sz="3000" b="1" dirty="0">
                <a:solidFill>
                  <a:srgbClr val="C00000"/>
                </a:solidFill>
              </a:rPr>
              <a:t>堅持（持守）</a:t>
            </a:r>
            <a:r>
              <a:rPr lang="zh-CN" altLang="en-US" sz="3000" b="1" dirty="0"/>
              <a:t>到底，就在基督裏有分了。</a:t>
            </a:r>
            <a:endParaRPr lang="en-US" sz="3000" dirty="0"/>
          </a:p>
          <a:p>
            <a:pPr>
              <a:buNone/>
            </a:pPr>
            <a:r>
              <a:rPr lang="en-US" sz="3000" b="1" dirty="0"/>
              <a:t>4</a:t>
            </a:r>
            <a:r>
              <a:rPr lang="zh-TW" altLang="en-US" sz="3000" b="1" dirty="0"/>
              <a:t>：</a:t>
            </a:r>
            <a:r>
              <a:rPr lang="en-US" sz="3000" b="1" dirty="0"/>
              <a:t>14  </a:t>
            </a:r>
            <a:r>
              <a:rPr lang="zh-CN" altLang="en-US" sz="3000" b="1" dirty="0"/>
              <a:t>我們既然有一位已經升入高天尊榮的大祭司，就是神的兒子耶穌，便當</a:t>
            </a:r>
            <a:r>
              <a:rPr lang="zh-CN" altLang="en-US" sz="3000" b="1" dirty="0">
                <a:solidFill>
                  <a:srgbClr val="C00000"/>
                </a:solidFill>
              </a:rPr>
              <a:t>持定</a:t>
            </a:r>
            <a:r>
              <a:rPr lang="zh-CN" altLang="en-US" sz="3000" b="1" dirty="0"/>
              <a:t>所</a:t>
            </a:r>
            <a:r>
              <a:rPr lang="zh-CN" altLang="en-US" sz="3000" b="1" dirty="0">
                <a:solidFill>
                  <a:srgbClr val="C00000"/>
                </a:solidFill>
              </a:rPr>
              <a:t>承認（宣認）</a:t>
            </a:r>
            <a:r>
              <a:rPr lang="zh-CN" altLang="en-US" sz="3000" b="1" dirty="0"/>
              <a:t>的道</a:t>
            </a:r>
            <a:r>
              <a:rPr lang="zh-CN" altLang="en-US" sz="3000" b="1" dirty="0" smtClean="0"/>
              <a:t>。</a:t>
            </a:r>
            <a:endParaRPr lang="en-US" altLang="zh-CN" sz="3000" b="1" dirty="0" smtClean="0"/>
          </a:p>
          <a:p>
            <a:pPr>
              <a:buNone/>
            </a:pPr>
            <a:endParaRPr 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6021288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800" b="1" dirty="0" smtClean="0"/>
              <a:t>如何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（竭力進入那安息）</a:t>
            </a:r>
            <a:r>
              <a:rPr lang="en-US" altLang="zh-TW" sz="2800" b="1" dirty="0">
                <a:solidFill>
                  <a:srgbClr val="C0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1. 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持守、堅持（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Hold &amp; Firm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）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96744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/>
              <a:t>應當堅守所宣認的信仰（新漢語譯本）</a:t>
            </a:r>
            <a:endParaRPr lang="en-US" b="1" dirty="0" smtClean="0"/>
          </a:p>
          <a:p>
            <a:pPr>
              <a:buNone/>
            </a:pPr>
            <a:r>
              <a:rPr lang="zh-TW" altLang="en-US" b="1" dirty="0" smtClean="0"/>
              <a:t>持守、持定所宣認的信仰</a:t>
            </a:r>
            <a:endParaRPr lang="en-US" altLang="zh-TW" b="1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altLang="zh-TW" b="1" dirty="0" smtClean="0"/>
              <a:t>『</a:t>
            </a:r>
            <a:r>
              <a:rPr lang="zh-TW" altLang="en-US" b="1" dirty="0" smtClean="0"/>
              <a:t>信仰</a:t>
            </a:r>
            <a:r>
              <a:rPr lang="en-US" altLang="zh-TW" b="1" dirty="0" smtClean="0"/>
              <a:t>』</a:t>
            </a:r>
            <a:r>
              <a:rPr lang="zh-TW" altLang="en-US" b="1" dirty="0" smtClean="0"/>
              <a:t>包含 </a:t>
            </a:r>
            <a:r>
              <a:rPr lang="en-US" altLang="zh-TW" b="1" dirty="0" smtClean="0"/>
              <a:t>A. </a:t>
            </a:r>
            <a:r>
              <a:rPr lang="zh-TW" altLang="en-US" b="1" dirty="0" smtClean="0"/>
              <a:t>神安息的應許</a:t>
            </a:r>
            <a:r>
              <a:rPr lang="en-US" altLang="zh-TW" b="1" dirty="0" smtClean="0"/>
              <a:t>『</a:t>
            </a:r>
            <a:r>
              <a:rPr lang="zh-TW" altLang="en-US" b="1" dirty="0" smtClean="0"/>
              <a:t>道</a:t>
            </a:r>
            <a:r>
              <a:rPr lang="en-US" altLang="zh-TW" b="1" dirty="0" smtClean="0"/>
              <a:t>』4</a:t>
            </a:r>
            <a:r>
              <a:rPr lang="zh-TW" altLang="en-US" b="1" dirty="0" smtClean="0"/>
              <a:t>：</a:t>
            </a:r>
            <a:r>
              <a:rPr lang="en-US" altLang="zh-TW" b="1" dirty="0" smtClean="0"/>
              <a:t>12-13</a:t>
            </a:r>
            <a:r>
              <a:rPr lang="zh-TW" altLang="en-US" b="1" dirty="0" smtClean="0"/>
              <a:t>節</a:t>
            </a:r>
            <a:endParaRPr lang="en-US" altLang="zh-TW" b="1" dirty="0" smtClean="0"/>
          </a:p>
          <a:p>
            <a:pPr>
              <a:buNone/>
            </a:pPr>
            <a:endParaRPr lang="en-US" altLang="zh-TW" b="1" dirty="0"/>
          </a:p>
          <a:p>
            <a:pPr>
              <a:buNone/>
            </a:pPr>
            <a:r>
              <a:rPr lang="en-US" altLang="zh-TW" b="1" dirty="0"/>
              <a:t>12 </a:t>
            </a:r>
            <a:r>
              <a:rPr lang="zh-TW" altLang="en-US" b="1" dirty="0"/>
              <a:t>神的道是活潑的，是有功效的，比一切兩刃的劍更快，甚至魂與靈、骨節與骨髓，都能刺入、剖開，連心中的思念和主意都能辨明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b="1" dirty="0"/>
              <a:t> </a:t>
            </a:r>
            <a:r>
              <a:rPr lang="en-US" altLang="zh-TW" b="1" dirty="0"/>
              <a:t>13 </a:t>
            </a:r>
            <a:r>
              <a:rPr lang="zh-TW" altLang="en-US" b="1" dirty="0"/>
              <a:t>並且被造的沒有一樣在他面前不顯然的，原來萬物在那與我們有關係的主眼前，都是赤露敞開的。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 </a:t>
            </a:r>
            <a:endParaRPr lang="en-US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100" b="1" dirty="0" smtClean="0"/>
              <a:t>耶 </a:t>
            </a:r>
            <a:r>
              <a:rPr lang="en-US" altLang="zh-TW" sz="3100" b="1" dirty="0" smtClean="0"/>
              <a:t>14</a:t>
            </a:r>
            <a:r>
              <a:rPr lang="zh-TW" altLang="en-US" sz="3100" b="1" dirty="0" smtClean="0"/>
              <a:t>：</a:t>
            </a:r>
            <a:r>
              <a:rPr lang="en-US" altLang="zh-TW" sz="3100" b="1" dirty="0" smtClean="0"/>
              <a:t>19 – 22</a:t>
            </a:r>
            <a:r>
              <a:rPr lang="zh-TW" altLang="en-US" sz="3100" b="1" dirty="0" smtClean="0"/>
              <a:t>節</a:t>
            </a:r>
            <a:endParaRPr lang="en-US" altLang="zh-TW" sz="3100" b="1" dirty="0" smtClean="0"/>
          </a:p>
          <a:p>
            <a:pPr>
              <a:buNone/>
            </a:pPr>
            <a:r>
              <a:rPr lang="en-US" altLang="zh-TW" sz="3100" b="1" dirty="0" smtClean="0"/>
              <a:t>19 </a:t>
            </a:r>
            <a:r>
              <a:rPr lang="zh-TW" altLang="en-US" sz="3100" b="1" dirty="0" smtClean="0"/>
              <a:t>祢全</a:t>
            </a:r>
            <a:r>
              <a:rPr lang="zh-TW" altLang="en-US" sz="3100" b="1" dirty="0" smtClean="0"/>
              <a:t>然棄掉</a:t>
            </a:r>
            <a:r>
              <a:rPr lang="zh-TW" altLang="en-US" sz="3100" b="1" u="sng" dirty="0" smtClean="0"/>
              <a:t>猶大</a:t>
            </a:r>
            <a:r>
              <a:rPr lang="zh-TW" altLang="en-US" sz="3100" b="1" dirty="0" smtClean="0"/>
              <a:t>嗎</a:t>
            </a:r>
            <a:r>
              <a:rPr lang="zh-TW" altLang="en-US" sz="3100" b="1" dirty="0" smtClean="0"/>
              <a:t>？祢心</a:t>
            </a:r>
            <a:r>
              <a:rPr lang="zh-TW" altLang="en-US" sz="3100" b="1" dirty="0" smtClean="0"/>
              <a:t>厭惡</a:t>
            </a:r>
            <a:r>
              <a:rPr lang="zh-TW" altLang="en-US" sz="3100" b="1" u="sng" dirty="0" smtClean="0"/>
              <a:t>錫安</a:t>
            </a:r>
            <a:r>
              <a:rPr lang="zh-TW" altLang="en-US" sz="3100" b="1" dirty="0" smtClean="0"/>
              <a:t>嗎</a:t>
            </a:r>
            <a:r>
              <a:rPr lang="zh-TW" altLang="en-US" sz="3100" b="1" dirty="0" smtClean="0"/>
              <a:t>？為</a:t>
            </a:r>
            <a:r>
              <a:rPr lang="zh-TW" altLang="en-US" sz="3100" b="1" dirty="0" smtClean="0"/>
              <a:t>何擊打我們，以致無法醫治呢</a:t>
            </a:r>
            <a:r>
              <a:rPr lang="zh-TW" altLang="en-US" sz="3100" b="1" dirty="0" smtClean="0"/>
              <a:t>？我</a:t>
            </a:r>
            <a:r>
              <a:rPr lang="zh-TW" altLang="en-US" sz="3100" b="1" dirty="0" smtClean="0"/>
              <a:t>們指望平安，卻得不着好處</a:t>
            </a:r>
            <a:r>
              <a:rPr lang="zh-TW" altLang="en-US" sz="3100" b="1" dirty="0" smtClean="0"/>
              <a:t>；指</a:t>
            </a:r>
            <a:r>
              <a:rPr lang="zh-TW" altLang="en-US" sz="3100" b="1" dirty="0" smtClean="0"/>
              <a:t>望痊癒，不料，受了驚惶</a:t>
            </a:r>
            <a:r>
              <a:rPr lang="zh-TW" altLang="en-US" sz="3100" b="1" dirty="0" smtClean="0"/>
              <a:t>。</a:t>
            </a:r>
            <a:endParaRPr lang="en-US" altLang="zh-TW" sz="3100" b="1" dirty="0" smtClean="0"/>
          </a:p>
          <a:p>
            <a:pPr>
              <a:buNone/>
            </a:pPr>
            <a:r>
              <a:rPr lang="en-US" altLang="zh-TW" sz="3100" b="1" dirty="0" smtClean="0"/>
              <a:t>20</a:t>
            </a:r>
            <a:r>
              <a:rPr lang="en-US" altLang="zh-TW" sz="3100" b="1" dirty="0" smtClean="0"/>
              <a:t> </a:t>
            </a:r>
            <a:r>
              <a:rPr lang="zh-TW" altLang="en-US" sz="3100" b="1" dirty="0" smtClean="0"/>
              <a:t>耶和華啊</a:t>
            </a:r>
            <a:r>
              <a:rPr lang="zh-TW" altLang="en-US" sz="3100" b="1" dirty="0" smtClean="0"/>
              <a:t>，我</a:t>
            </a:r>
            <a:r>
              <a:rPr lang="zh-TW" altLang="en-US" sz="3100" b="1" dirty="0" smtClean="0"/>
              <a:t>們承認自己的罪惡</a:t>
            </a:r>
            <a:r>
              <a:rPr lang="zh-TW" altLang="en-US" sz="3100" b="1" dirty="0" smtClean="0"/>
              <a:t>，和</a:t>
            </a:r>
            <a:r>
              <a:rPr lang="zh-TW" altLang="en-US" sz="3100" b="1" dirty="0" smtClean="0"/>
              <a:t>我們列祖的罪孽</a:t>
            </a:r>
            <a:r>
              <a:rPr lang="zh-TW" altLang="en-US" sz="3100" b="1" dirty="0" smtClean="0"/>
              <a:t>，因</a:t>
            </a:r>
            <a:r>
              <a:rPr lang="zh-TW" altLang="en-US" sz="3100" b="1" dirty="0" smtClean="0"/>
              <a:t>我們得罪</a:t>
            </a:r>
            <a:r>
              <a:rPr lang="zh-TW" altLang="en-US" sz="3100" b="1" dirty="0" smtClean="0"/>
              <a:t>了祢。</a:t>
            </a:r>
            <a:endParaRPr lang="en-US" altLang="zh-TW" sz="3100" b="1" dirty="0" smtClean="0"/>
          </a:p>
          <a:p>
            <a:pPr>
              <a:buNone/>
            </a:pPr>
            <a:r>
              <a:rPr lang="en-US" altLang="zh-TW" sz="3100" b="1" dirty="0" smtClean="0"/>
              <a:t>21</a:t>
            </a:r>
            <a:r>
              <a:rPr lang="en-US" altLang="zh-TW" sz="3100" b="1" dirty="0" smtClean="0"/>
              <a:t> </a:t>
            </a:r>
            <a:r>
              <a:rPr lang="zh-TW" altLang="en-US" sz="3100" b="1" dirty="0" smtClean="0"/>
              <a:t>求祢為祢名</a:t>
            </a:r>
            <a:r>
              <a:rPr lang="zh-TW" altLang="en-US" sz="3100" b="1" dirty="0" smtClean="0"/>
              <a:t>的緣故</a:t>
            </a:r>
            <a:r>
              <a:rPr lang="zh-TW" altLang="en-US" sz="3100" b="1" dirty="0" smtClean="0"/>
              <a:t>，不</a:t>
            </a:r>
            <a:r>
              <a:rPr lang="zh-TW" altLang="en-US" sz="3100" b="1" dirty="0" smtClean="0"/>
              <a:t>厭惡我們</a:t>
            </a:r>
            <a:r>
              <a:rPr lang="zh-TW" altLang="en-US" sz="3100" b="1" dirty="0" smtClean="0"/>
              <a:t>，不</a:t>
            </a:r>
            <a:r>
              <a:rPr lang="zh-TW" altLang="en-US" sz="3100" b="1" dirty="0" smtClean="0"/>
              <a:t>辱</a:t>
            </a:r>
            <a:r>
              <a:rPr lang="zh-TW" altLang="en-US" sz="3100" b="1" dirty="0" smtClean="0"/>
              <a:t>沒祢榮</a:t>
            </a:r>
            <a:r>
              <a:rPr lang="zh-TW" altLang="en-US" sz="3100" b="1" dirty="0" smtClean="0"/>
              <a:t>耀的寶座</a:t>
            </a:r>
            <a:r>
              <a:rPr lang="zh-TW" altLang="en-US" sz="3100" b="1" dirty="0" smtClean="0"/>
              <a:t>；求祢追</a:t>
            </a:r>
            <a:r>
              <a:rPr lang="zh-TW" altLang="en-US" sz="3100" b="1" dirty="0" smtClean="0"/>
              <a:t>念</a:t>
            </a:r>
            <a:r>
              <a:rPr lang="zh-TW" altLang="en-US" sz="3100" b="1" dirty="0" smtClean="0"/>
              <a:t>，不</a:t>
            </a:r>
            <a:r>
              <a:rPr lang="zh-TW" altLang="en-US" sz="3100" b="1" dirty="0" smtClean="0"/>
              <a:t>要背了與我們所立</a:t>
            </a:r>
            <a:r>
              <a:rPr lang="zh-TW" altLang="en-US" sz="3100" b="1" dirty="0" smtClean="0"/>
              <a:t>的約</a:t>
            </a:r>
            <a:endParaRPr lang="en-US" altLang="zh-TW" sz="3100" b="1" dirty="0" smtClean="0"/>
          </a:p>
          <a:p>
            <a:pPr>
              <a:buNone/>
            </a:pPr>
            <a:r>
              <a:rPr lang="en-US" altLang="zh-TW" sz="3100" b="1" dirty="0" smtClean="0"/>
              <a:t>22</a:t>
            </a:r>
            <a:r>
              <a:rPr lang="en-US" altLang="zh-TW" sz="3100" b="1" dirty="0" smtClean="0"/>
              <a:t> </a:t>
            </a:r>
            <a:r>
              <a:rPr lang="zh-TW" altLang="en-US" sz="3100" b="1" dirty="0" smtClean="0"/>
              <a:t>外邦人虛無的神中</a:t>
            </a:r>
            <a:r>
              <a:rPr lang="zh-TW" altLang="en-US" sz="3100" b="1" dirty="0" smtClean="0"/>
              <a:t>，有</a:t>
            </a:r>
            <a:r>
              <a:rPr lang="zh-TW" altLang="en-US" sz="3100" b="1" dirty="0" smtClean="0"/>
              <a:t>能降雨的嗎</a:t>
            </a:r>
            <a:r>
              <a:rPr lang="zh-TW" altLang="en-US" sz="3100" b="1" dirty="0" smtClean="0"/>
              <a:t>？天</a:t>
            </a:r>
            <a:r>
              <a:rPr lang="zh-TW" altLang="en-US" sz="3100" b="1" dirty="0" smtClean="0"/>
              <a:t>能自降甘霖嗎</a:t>
            </a:r>
            <a:r>
              <a:rPr lang="zh-TW" altLang="en-US" sz="3100" b="1" dirty="0" smtClean="0"/>
              <a:t>？耶</a:t>
            </a:r>
            <a:r>
              <a:rPr lang="zh-TW" altLang="en-US" sz="3100" b="1" dirty="0" smtClean="0"/>
              <a:t>和華我們的神啊</a:t>
            </a:r>
            <a:r>
              <a:rPr lang="zh-TW" altLang="en-US" sz="3100" b="1" dirty="0" smtClean="0"/>
              <a:t>，能</a:t>
            </a:r>
            <a:r>
              <a:rPr lang="zh-TW" altLang="en-US" sz="3100" b="1" dirty="0" smtClean="0"/>
              <a:t>如此的不</a:t>
            </a:r>
            <a:r>
              <a:rPr lang="zh-TW" altLang="en-US" sz="3100" b="1" dirty="0" smtClean="0"/>
              <a:t>是祢嗎</a:t>
            </a:r>
            <a:r>
              <a:rPr lang="zh-TW" altLang="en-US" sz="3100" b="1" dirty="0" smtClean="0"/>
              <a:t>？</a:t>
            </a:r>
            <a:br>
              <a:rPr lang="zh-TW" altLang="en-US" sz="3100" b="1" dirty="0" smtClean="0"/>
            </a:br>
            <a:r>
              <a:rPr lang="zh-TW" altLang="en-US" sz="3100" b="1" dirty="0" smtClean="0"/>
              <a:t>所以我們仍要等</a:t>
            </a:r>
            <a:r>
              <a:rPr lang="zh-TW" altLang="en-US" sz="3100" b="1" dirty="0" smtClean="0"/>
              <a:t>候</a:t>
            </a:r>
            <a:r>
              <a:rPr lang="zh-TW" altLang="en-US" sz="3100" b="1" dirty="0" smtClean="0"/>
              <a:t>祢</a:t>
            </a:r>
            <a:r>
              <a:rPr lang="zh-TW" altLang="en-US" sz="3100" b="1" dirty="0" smtClean="0"/>
              <a:t>，因</a:t>
            </a:r>
            <a:r>
              <a:rPr lang="zh-TW" altLang="en-US" sz="3100" b="1" dirty="0" smtClean="0"/>
              <a:t>為這一切都</a:t>
            </a:r>
            <a:r>
              <a:rPr lang="zh-TW" altLang="en-US" sz="3100" b="1" dirty="0" smtClean="0"/>
              <a:t>是祢所</a:t>
            </a:r>
            <a:r>
              <a:rPr lang="zh-TW" altLang="en-US" sz="3100" b="1" dirty="0" smtClean="0"/>
              <a:t>造的。</a:t>
            </a:r>
            <a:endParaRPr lang="en-US" sz="31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b="1" dirty="0" smtClean="0"/>
              <a:t>詩</a:t>
            </a:r>
            <a:r>
              <a:rPr lang="en-US" altLang="zh-TW" b="1" dirty="0" smtClean="0"/>
              <a:t>119</a:t>
            </a:r>
          </a:p>
          <a:p>
            <a:pPr>
              <a:buNone/>
            </a:pPr>
            <a:r>
              <a:rPr lang="en-US" altLang="zh-TW" b="1" dirty="0" smtClean="0"/>
              <a:t>81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我心渴</a:t>
            </a:r>
            <a:r>
              <a:rPr lang="zh-TW" altLang="en-US" b="1" dirty="0" smtClean="0"/>
              <a:t>想祢的</a:t>
            </a:r>
            <a:r>
              <a:rPr lang="zh-TW" altLang="en-US" b="1" dirty="0" smtClean="0"/>
              <a:t>救恩，仰</a:t>
            </a:r>
            <a:r>
              <a:rPr lang="zh-TW" altLang="en-US" b="1" dirty="0" smtClean="0"/>
              <a:t>望祢的</a:t>
            </a:r>
            <a:r>
              <a:rPr lang="zh-TW" altLang="en-US" b="1" dirty="0" smtClean="0"/>
              <a:t>應許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82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我因盼望你的應許眼睛失明</a:t>
            </a:r>
            <a:r>
              <a:rPr lang="zh-TW" altLang="en-US" b="1" dirty="0" smtClean="0"/>
              <a:t>，說：「祢何</a:t>
            </a:r>
            <a:r>
              <a:rPr lang="zh-TW" altLang="en-US" b="1" dirty="0" smtClean="0"/>
              <a:t>時安慰我</a:t>
            </a:r>
            <a:r>
              <a:rPr lang="zh-TW" altLang="en-US" b="1" dirty="0" smtClean="0"/>
              <a:t>？」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83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我好像煙薰的皮袋</a:t>
            </a:r>
            <a:r>
              <a:rPr lang="zh-TW" altLang="en-US" b="1" dirty="0" smtClean="0"/>
              <a:t>，卻</a:t>
            </a:r>
            <a:r>
              <a:rPr lang="zh-TW" altLang="en-US" b="1" dirty="0" smtClean="0"/>
              <a:t>不忘</a:t>
            </a:r>
            <a:r>
              <a:rPr lang="zh-TW" altLang="en-US" b="1" dirty="0" smtClean="0"/>
              <a:t>記祢的</a:t>
            </a:r>
            <a:r>
              <a:rPr lang="zh-TW" altLang="en-US" b="1" dirty="0" smtClean="0"/>
              <a:t>律例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84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祢僕</a:t>
            </a:r>
            <a:r>
              <a:rPr lang="zh-TW" altLang="en-US" b="1" dirty="0" smtClean="0"/>
              <a:t>人的年日有多少呢</a:t>
            </a:r>
            <a:r>
              <a:rPr lang="zh-TW" altLang="en-US" b="1" dirty="0" smtClean="0"/>
              <a:t>？祢幾</a:t>
            </a:r>
            <a:r>
              <a:rPr lang="zh-TW" altLang="en-US" b="1" dirty="0" smtClean="0"/>
              <a:t>時向逼迫我的人施行審判呢</a:t>
            </a:r>
            <a:r>
              <a:rPr lang="zh-TW" altLang="en-US" b="1" dirty="0" smtClean="0"/>
              <a:t>？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85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不</a:t>
            </a:r>
            <a:r>
              <a:rPr lang="zh-TW" altLang="en-US" b="1" dirty="0" smtClean="0"/>
              <a:t>從祢律</a:t>
            </a:r>
            <a:r>
              <a:rPr lang="zh-TW" altLang="en-US" b="1" dirty="0" smtClean="0"/>
              <a:t>法的驕傲人為我掘了坑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86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你的命令盡都誠實</a:t>
            </a:r>
            <a:r>
              <a:rPr lang="zh-TW" altLang="en-US" b="1" dirty="0" smtClean="0"/>
              <a:t>，他</a:t>
            </a:r>
            <a:r>
              <a:rPr lang="zh-TW" altLang="en-US" b="1" dirty="0" smtClean="0"/>
              <a:t>們無理地逼迫我，</a:t>
            </a:r>
            <a:r>
              <a:rPr lang="zh-TW" altLang="en-US" b="1" dirty="0" smtClean="0"/>
              <a:t>求祢幫</a:t>
            </a:r>
            <a:r>
              <a:rPr lang="zh-TW" altLang="en-US" b="1" dirty="0" smtClean="0"/>
              <a:t>助我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87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他們幾乎把我從世上滅絕</a:t>
            </a:r>
            <a:r>
              <a:rPr lang="zh-TW" altLang="en-US" b="1" dirty="0" smtClean="0"/>
              <a:t>，但</a:t>
            </a:r>
            <a:r>
              <a:rPr lang="zh-TW" altLang="en-US" b="1" dirty="0" smtClean="0"/>
              <a:t>我沒有離棄你的訓詞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88</a:t>
            </a:r>
            <a:r>
              <a:rPr lang="en-US" altLang="zh-TW" b="1" dirty="0" smtClean="0"/>
              <a:t> </a:t>
            </a:r>
            <a:r>
              <a:rPr lang="zh-TW" altLang="en-US" b="1" dirty="0" smtClean="0"/>
              <a:t>求祢照祢的</a:t>
            </a:r>
            <a:r>
              <a:rPr lang="zh-TW" altLang="en-US" b="1" dirty="0" smtClean="0"/>
              <a:t>慈愛將我救活</a:t>
            </a:r>
            <a:r>
              <a:rPr lang="zh-TW" altLang="en-US" b="1" dirty="0" smtClean="0"/>
              <a:t>，我</a:t>
            </a:r>
            <a:r>
              <a:rPr lang="zh-TW" altLang="en-US" b="1" dirty="0" smtClean="0"/>
              <a:t>就遵</a:t>
            </a:r>
            <a:r>
              <a:rPr lang="zh-TW" altLang="en-US" b="1" dirty="0" smtClean="0"/>
              <a:t>守祢口</a:t>
            </a:r>
            <a:r>
              <a:rPr lang="zh-TW" altLang="en-US" b="1" dirty="0" smtClean="0"/>
              <a:t>中的法度。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548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chan</dc:creator>
  <cp:lastModifiedBy>steve chan</cp:lastModifiedBy>
  <cp:revision>5</cp:revision>
  <dcterms:created xsi:type="dcterms:W3CDTF">2026-04-26T02:44:35Z</dcterms:created>
  <dcterms:modified xsi:type="dcterms:W3CDTF">2026-04-26T06:58:00Z</dcterms:modified>
</cp:coreProperties>
</file>