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notesMasterIdLst>
    <p:notesMasterId r:id="rId27"/>
  </p:notesMasterIdLst>
  <p:sldIdLst>
    <p:sldId id="572" r:id="rId2"/>
    <p:sldId id="289" r:id="rId3"/>
    <p:sldId id="608" r:id="rId4"/>
    <p:sldId id="609" r:id="rId5"/>
    <p:sldId id="656" r:id="rId6"/>
    <p:sldId id="655" r:id="rId7"/>
    <p:sldId id="631" r:id="rId8"/>
    <p:sldId id="670" r:id="rId9"/>
    <p:sldId id="673" r:id="rId10"/>
    <p:sldId id="674" r:id="rId11"/>
    <p:sldId id="657" r:id="rId12"/>
    <p:sldId id="632" r:id="rId13"/>
    <p:sldId id="633" r:id="rId14"/>
    <p:sldId id="665" r:id="rId15"/>
    <p:sldId id="671" r:id="rId16"/>
    <p:sldId id="637" r:id="rId17"/>
    <p:sldId id="638" r:id="rId18"/>
    <p:sldId id="672" r:id="rId19"/>
    <p:sldId id="664" r:id="rId20"/>
    <p:sldId id="667" r:id="rId21"/>
    <p:sldId id="668" r:id="rId22"/>
    <p:sldId id="658" r:id="rId23"/>
    <p:sldId id="659" r:id="rId24"/>
    <p:sldId id="661" r:id="rId25"/>
    <p:sldId id="66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23" autoAdjust="0"/>
    <p:restoredTop sz="94660"/>
  </p:normalViewPr>
  <p:slideViewPr>
    <p:cSldViewPr snapToGrid="0">
      <p:cViewPr varScale="1">
        <p:scale>
          <a:sx n="60" d="100"/>
          <a:sy n="60" d="100"/>
        </p:scale>
        <p:origin x="54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540AE-D566-420F-88C0-398140095582}" type="datetimeFigureOut">
              <a:rPr lang="en-CA" smtClean="0"/>
              <a:t>2026-01-20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0B1EA-A558-4E98-A1C5-5DB52E3F5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7394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536D61-E950-45D2-B194-614CFADE8949}" type="slidenum">
              <a:rPr lang="en-US" altLang="zh-TW">
                <a:solidFill>
                  <a:srgbClr val="000000"/>
                </a:solidFill>
              </a:rPr>
              <a:pPr/>
              <a:t>2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872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1AB50-A82E-4298-A616-29E58CCD94E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3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611DD-0876-43A5-B25C-F3483DEB6C2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480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992B8-6756-428C-9CB1-C2EAB48002A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629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8DBA09-4C6D-4C0B-B84D-F84307E62808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620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78F65-8C5A-4E2D-8D4A-9AB17A40088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18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1A575-4A6F-4499-8F17-85FCF9164DF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0CACD-DFD6-425B-8C80-46269208522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91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2CBBE-96CA-44D6-A02B-FFEBEE6CB2B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12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F2686-E471-460F-9459-18A6BA4372D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25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63E15-34C5-4A76-9805-B6BB5F124438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99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AF23F4-2F0E-4B3B-B09C-2D861DAF56E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76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en-US" altLang="zh-TW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en-US" altLang="zh-TW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35DFDC8-CFC6-4E40-AD27-6DC572E3478A}" type="slidenum">
              <a:rPr kumimoji="1" lang="en-US" altLang="zh-TW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00430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824DE-9229-C50B-8F12-C756C9065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我們在基督裡面也得了豐盛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5DACD-2A11-1678-FCC8-E0FEFEE5A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99460"/>
            <a:ext cx="11550869" cy="5300178"/>
          </a:xfrm>
        </p:spPr>
        <p:txBody>
          <a:bodyPr/>
          <a:lstStyle/>
          <a:p>
            <a:pPr marL="1435100" indent="-1435100">
              <a:buNone/>
            </a:pPr>
            <a:r>
              <a:rPr lang="zh-TW" altLang="en-US" sz="4400" b="1" dirty="0"/>
              <a:t>西</a:t>
            </a:r>
            <a:r>
              <a:rPr lang="en-US" sz="4400" b="1" dirty="0"/>
              <a:t>2:9</a:t>
            </a:r>
            <a:r>
              <a:rPr lang="en-US" sz="4400" dirty="0"/>
              <a:t> </a:t>
            </a:r>
            <a:r>
              <a:rPr lang="zh-TW" altLang="en-US" sz="4400" dirty="0"/>
              <a:t>因為　神本性一切的豐盛都有形有體地居住在基督裡面，</a:t>
            </a:r>
            <a:endParaRPr lang="en-CA" altLang="zh-TW" sz="4400" dirty="0"/>
          </a:p>
          <a:p>
            <a:pPr marL="1435100" indent="-1435100">
              <a:buNone/>
            </a:pPr>
            <a:r>
              <a:rPr lang="zh-TW" altLang="en-US" sz="4400" b="1" dirty="0"/>
              <a:t>西</a:t>
            </a:r>
            <a:r>
              <a:rPr lang="en-US" sz="4400" b="1" dirty="0"/>
              <a:t>2:10</a:t>
            </a:r>
            <a:r>
              <a:rPr lang="en-US" sz="4400" dirty="0"/>
              <a:t> </a:t>
            </a:r>
            <a:r>
              <a:rPr lang="zh-TW" altLang="en-US" sz="4400" dirty="0"/>
              <a:t>你們在他裡面也得了豐盛。他是各樣執政掌權者的元首。</a:t>
            </a:r>
            <a:endParaRPr lang="en-CA" altLang="zh-TW" sz="4400" dirty="0"/>
          </a:p>
          <a:p>
            <a:pPr marL="1520825" indent="-1520825">
              <a:buNone/>
            </a:pPr>
            <a:r>
              <a:rPr lang="zh-TW" altLang="en-US" sz="4400" b="1" dirty="0"/>
              <a:t>約</a:t>
            </a:r>
            <a:r>
              <a:rPr lang="en-US" sz="4400" b="1" dirty="0"/>
              <a:t>10:10</a:t>
            </a:r>
            <a:r>
              <a:rPr lang="en-US" sz="4400" dirty="0"/>
              <a:t> </a:t>
            </a:r>
            <a:r>
              <a:rPr lang="zh-TW" altLang="en-US" sz="4400" dirty="0"/>
              <a:t>盜賊來，無非要偷竊，殺害，毀壞；我來了，是要叫羊（或譯：人）得生命，並且得的更豐盛。</a:t>
            </a:r>
            <a:endParaRPr lang="en-CA" sz="4400" dirty="0"/>
          </a:p>
          <a:p>
            <a:pPr marL="0" indent="0">
              <a:buNone/>
            </a:pPr>
            <a:r>
              <a:rPr lang="zh-TW" altLang="en-US" sz="4400" b="1" dirty="0"/>
              <a:t>猶</a:t>
            </a:r>
            <a:r>
              <a:rPr lang="en-US" sz="4400" b="1" dirty="0"/>
              <a:t>1:2</a:t>
            </a:r>
            <a:r>
              <a:rPr lang="en-US" sz="4400" dirty="0"/>
              <a:t> </a:t>
            </a:r>
            <a:r>
              <a:rPr lang="zh-TW" altLang="en-US" sz="4400" dirty="0"/>
              <a:t>願憐恤、平安、慈愛多多地加給你們。</a:t>
            </a:r>
            <a:endParaRPr lang="en-CA" sz="4400" dirty="0"/>
          </a:p>
          <a:p>
            <a:pPr marL="1435100" indent="-1435100">
              <a:buNone/>
            </a:pPr>
            <a:endParaRPr lang="en-CA" sz="4400" dirty="0"/>
          </a:p>
        </p:txBody>
      </p:sp>
    </p:spTree>
    <p:extLst>
      <p:ext uri="{BB962C8B-B14F-4D97-AF65-F5344CB8AC3E}">
        <p14:creationId xmlns:p14="http://schemas.microsoft.com/office/powerpoint/2010/main" val="228545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6EFF2-DDD6-E2EA-BAA0-3361BE1E0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241BC-617B-91A3-FF43-EF7F94564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D0A65-97E3-7521-E078-9D8AD6411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622300" indent="-622300">
              <a:buNone/>
            </a:pPr>
            <a:r>
              <a:rPr lang="en-US" altLang="zh-TW" sz="4400" b="1" dirty="0"/>
              <a:t>1. </a:t>
            </a:r>
            <a:r>
              <a:rPr lang="zh-TW" altLang="en-US" sz="4400" b="1" dirty="0"/>
              <a:t>阿拉法與俄梅戛／</a:t>
            </a:r>
            <a:r>
              <a:rPr lang="zh-TW" altLang="en-US" sz="4400" dirty="0"/>
              <a:t>昔在、今在、以後永在的全能者</a:t>
            </a:r>
            <a:endParaRPr lang="en-CA" altLang="zh-TW" sz="4400" dirty="0"/>
          </a:p>
          <a:p>
            <a:pPr marL="1168400" indent="-1168400">
              <a:lnSpc>
                <a:spcPts val="4400"/>
              </a:lnSpc>
              <a:spcBef>
                <a:spcPts val="0"/>
              </a:spcBef>
              <a:buNone/>
            </a:pPr>
            <a:r>
              <a:rPr lang="zh-TW" altLang="en-US" sz="4000" b="1" dirty="0"/>
              <a:t>猶</a:t>
            </a:r>
            <a:r>
              <a:rPr lang="en-US" altLang="zh-TW" sz="4000" b="1" dirty="0"/>
              <a:t>1:24</a:t>
            </a:r>
            <a:r>
              <a:rPr lang="zh-TW" altLang="en-US" sz="4000" dirty="0"/>
              <a:t> 那能保守你們不失腳、叫你們無瑕無疵、歡歡喜喜站在他榮耀之前的我們的救主─獨一的　神，</a:t>
            </a:r>
            <a:endParaRPr lang="en-CA" altLang="zh-TW" sz="4000" dirty="0"/>
          </a:p>
          <a:p>
            <a:pPr marL="1168400" indent="-1168400">
              <a:lnSpc>
                <a:spcPts val="4400"/>
              </a:lnSpc>
              <a:spcBef>
                <a:spcPts val="0"/>
              </a:spcBef>
              <a:buNone/>
            </a:pPr>
            <a:r>
              <a:rPr lang="zh-TW" altLang="en-US" sz="4000" b="1" dirty="0"/>
              <a:t>猶</a:t>
            </a:r>
            <a:r>
              <a:rPr lang="en-US" altLang="zh-TW" sz="4000" b="1" dirty="0"/>
              <a:t>1:25</a:t>
            </a:r>
            <a:r>
              <a:rPr lang="zh-TW" altLang="en-US" sz="4000" dirty="0"/>
              <a:t> 願榮耀、威嚴、能力、權柄，因我們的主耶穌基督歸與他，從萬古以前並現今，直到永永遠遠。阿們！</a:t>
            </a:r>
            <a:br>
              <a:rPr lang="zh-TW" altLang="en-US" sz="4000" dirty="0"/>
            </a:b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1994617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AE78E4-BFDE-7EC8-0AE3-A5431ED1D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870" y="2307265"/>
            <a:ext cx="6741926" cy="38170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2BA1D6-5042-C518-70A7-5595D18B4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85" y="71158"/>
            <a:ext cx="4971193" cy="65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3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23F8A-5773-9EE9-DECC-079CB87EA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25706-2F75-A462-8C06-FFEF70B7E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40846-D9AD-5B6C-E9A9-2C06EB4DE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2</a:t>
            </a:r>
            <a:r>
              <a:rPr lang="en-US" sz="4400" b="1" dirty="0"/>
              <a:t>.</a:t>
            </a:r>
            <a:r>
              <a:rPr lang="zh-TW" altLang="en-US" sz="4400" b="1" dirty="0"/>
              <a:t>猶大的獅子／被殺的羔羊</a:t>
            </a:r>
            <a:endParaRPr lang="en-CA" altLang="zh-TW" sz="4400" b="1" dirty="0"/>
          </a:p>
          <a:p>
            <a:pPr marL="808038" indent="-808038">
              <a:spcBef>
                <a:spcPts val="600"/>
              </a:spcBef>
              <a:buNone/>
            </a:pPr>
            <a:r>
              <a:rPr lang="en-US" sz="4000" b="1" dirty="0"/>
              <a:t>5:5</a:t>
            </a:r>
            <a:r>
              <a:rPr lang="en-US" sz="4000" dirty="0"/>
              <a:t> </a:t>
            </a:r>
            <a:r>
              <a:rPr lang="zh-TW" altLang="en-US" sz="4000" dirty="0"/>
              <a:t>長老中有一位對我說：「不要哭！看哪，</a:t>
            </a:r>
            <a:r>
              <a:rPr lang="zh-TW" altLang="en-US" sz="4000" u="sng" dirty="0"/>
              <a:t>猶大</a:t>
            </a:r>
            <a:r>
              <a:rPr lang="zh-TW" altLang="en-US" sz="4000" dirty="0"/>
              <a:t>支派中的</a:t>
            </a:r>
            <a:r>
              <a:rPr lang="zh-TW" altLang="en-US" sz="4000" u="sng" dirty="0"/>
              <a:t>獅子</a:t>
            </a:r>
            <a:r>
              <a:rPr lang="zh-TW" altLang="en-US" sz="4000" dirty="0"/>
              <a:t>，大衛的根，他已得勝，能以展開那書卷，揭開那七印。」</a:t>
            </a:r>
            <a:endParaRPr lang="en-CA" altLang="zh-TW" sz="4000" dirty="0"/>
          </a:p>
          <a:p>
            <a:pPr marL="808038" indent="-808038">
              <a:spcBef>
                <a:spcPts val="600"/>
              </a:spcBef>
              <a:buNone/>
            </a:pPr>
            <a:r>
              <a:rPr lang="en-US" sz="4000" b="1" dirty="0"/>
              <a:t>5:6</a:t>
            </a:r>
            <a:r>
              <a:rPr lang="en-US" sz="4000" dirty="0"/>
              <a:t> </a:t>
            </a:r>
            <a:r>
              <a:rPr lang="zh-TW" altLang="en-US" sz="4000" dirty="0"/>
              <a:t>我又看見寶座與四活物，並長老之中有</a:t>
            </a:r>
            <a:r>
              <a:rPr lang="zh-TW" altLang="en-US" sz="4000" u="sng" dirty="0"/>
              <a:t>羔羊</a:t>
            </a:r>
            <a:r>
              <a:rPr lang="zh-TW" altLang="en-US" sz="4000" dirty="0"/>
              <a:t>站立，像是</a:t>
            </a:r>
            <a:r>
              <a:rPr lang="zh-TW" altLang="en-US" sz="4000" u="sng" dirty="0"/>
              <a:t>被殺</a:t>
            </a:r>
            <a:r>
              <a:rPr lang="zh-TW" altLang="en-US" sz="4000" dirty="0"/>
              <a:t>過的，有七角七眼，就是　神的七靈，奉差遣往普天下去的。</a:t>
            </a:r>
            <a:endParaRPr lang="en-CA" sz="4000" dirty="0"/>
          </a:p>
          <a:p>
            <a:pPr marL="808038" indent="-808038">
              <a:spcBef>
                <a:spcPts val="600"/>
              </a:spcBef>
              <a:buNone/>
            </a:pPr>
            <a:r>
              <a:rPr lang="en-US" sz="4000" b="1" dirty="0"/>
              <a:t>5:12</a:t>
            </a:r>
            <a:r>
              <a:rPr lang="en-US" sz="4000" dirty="0"/>
              <a:t> </a:t>
            </a:r>
            <a:r>
              <a:rPr lang="zh-TW" altLang="en-US" sz="4000" dirty="0"/>
              <a:t>大聲說：曾</a:t>
            </a:r>
            <a:r>
              <a:rPr lang="zh-TW" altLang="en-US" sz="4000" u="sng" dirty="0"/>
              <a:t>被殺的羔羊</a:t>
            </a:r>
            <a:r>
              <a:rPr lang="zh-TW" altLang="en-US" sz="4000" dirty="0"/>
              <a:t>是配得權柄、豐富、智慧、能力、尊貴、榮耀、頌讚的。</a:t>
            </a: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120246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B94D9-904F-780A-8F4C-ED73A7183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0AF7-4A6A-272F-D8A3-528353D4E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C73A5-0047-BB5A-583E-B9C6A9BBF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5033"/>
            <a:ext cx="12002815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2</a:t>
            </a:r>
            <a:r>
              <a:rPr lang="en-US" sz="4400" b="1" dirty="0"/>
              <a:t>.</a:t>
            </a:r>
            <a:r>
              <a:rPr lang="zh-TW" altLang="en-US" sz="4400" b="1" dirty="0"/>
              <a:t>猶大的獅子／被殺的羔羊</a:t>
            </a:r>
            <a:endParaRPr lang="en-CA" altLang="zh-TW" sz="4400" b="1" dirty="0"/>
          </a:p>
          <a:p>
            <a:pPr marL="1073150" indent="-1073150">
              <a:buNone/>
            </a:pPr>
            <a:r>
              <a:rPr lang="en-US" sz="4000" b="1" dirty="0"/>
              <a:t>13:8</a:t>
            </a:r>
            <a:r>
              <a:rPr lang="en-US" sz="4000" dirty="0"/>
              <a:t> </a:t>
            </a:r>
            <a:r>
              <a:rPr lang="zh-TW" altLang="en-US" sz="4000" dirty="0"/>
              <a:t>凡住在地上、名字從創世以來沒有記在</a:t>
            </a:r>
            <a:r>
              <a:rPr lang="zh-TW" altLang="en-US" sz="4000" b="1" u="sng" dirty="0"/>
              <a:t>被殺之羔羊</a:t>
            </a:r>
            <a:r>
              <a:rPr lang="zh-TW" altLang="en-US" sz="4000" dirty="0"/>
              <a:t>生命冊上的人，都要拜牠。</a:t>
            </a:r>
            <a:endParaRPr lang="en-CA" sz="4000" dirty="0"/>
          </a:p>
          <a:p>
            <a:pPr marL="1073150" indent="-1073150">
              <a:buNone/>
            </a:pPr>
            <a:r>
              <a:rPr lang="zh-TW" altLang="en-US" sz="4000" b="1" dirty="0"/>
              <a:t>創</a:t>
            </a:r>
            <a:r>
              <a:rPr lang="en-US" sz="4000" b="1" dirty="0"/>
              <a:t>49:9</a:t>
            </a:r>
            <a:r>
              <a:rPr lang="en-US" sz="4000" dirty="0"/>
              <a:t> </a:t>
            </a:r>
            <a:r>
              <a:rPr lang="zh-TW" altLang="en-US" sz="4000" dirty="0"/>
              <a:t>猶大是個小獅子；我兒啊，你抓了食便上去。你屈下身去，臥如公獅，蹲如母獅，誰敢惹你？</a:t>
            </a:r>
            <a:endParaRPr lang="en-CA" sz="4000" dirty="0"/>
          </a:p>
          <a:p>
            <a:pPr marL="1073150" indent="-1073150">
              <a:buNone/>
            </a:pPr>
            <a:r>
              <a:rPr lang="zh-TW" altLang="en-US" sz="4000" b="1" dirty="0"/>
              <a:t>約</a:t>
            </a:r>
            <a:r>
              <a:rPr lang="en-US" sz="4000" b="1" dirty="0"/>
              <a:t>1:29</a:t>
            </a:r>
            <a:r>
              <a:rPr lang="en-US" sz="4000" dirty="0"/>
              <a:t> </a:t>
            </a:r>
            <a:r>
              <a:rPr lang="zh-TW" altLang="en-US" sz="4000" dirty="0"/>
              <a:t>次日，約翰看見耶穌來到他那裡，就說：「看哪，　神的羔羊，除去（或譯：背負）世人罪孽的！</a:t>
            </a: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B0E2FB-E12E-8009-794A-28800BFB5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8937"/>
            <a:ext cx="1311508" cy="11898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52A1E9-871A-18E6-DCB0-9E4E577B8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5366" y="279399"/>
            <a:ext cx="1618861" cy="145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2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F9FD9-164B-B9F0-2F9D-618F1EFF7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724F-7A7F-65B0-2CDD-D6A9D308B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F03C1-E22F-5D0E-5CCF-469732D5F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269" y="925033"/>
            <a:ext cx="11729546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2</a:t>
            </a:r>
            <a:r>
              <a:rPr lang="en-US" sz="4400" b="1" dirty="0"/>
              <a:t>.</a:t>
            </a:r>
            <a:r>
              <a:rPr lang="zh-TW" altLang="en-US" sz="4400" b="1" dirty="0"/>
              <a:t>猶大的獅子／被殺的羔羊</a:t>
            </a:r>
            <a:endParaRPr lang="en-CA" altLang="zh-TW" sz="4400" b="1" dirty="0"/>
          </a:p>
          <a:p>
            <a:pPr marL="1524000" indent="-1524000">
              <a:buNone/>
            </a:pPr>
            <a:r>
              <a:rPr lang="zh-TW" altLang="en-US" sz="4000" b="1" dirty="0"/>
              <a:t>腓</a:t>
            </a:r>
            <a:r>
              <a:rPr lang="en-US" altLang="zh-TW" sz="4000" b="1" dirty="0"/>
              <a:t>2:6</a:t>
            </a:r>
            <a:r>
              <a:rPr lang="zh-TW" altLang="en-US" sz="4000" dirty="0"/>
              <a:t> 他本有　神的形像，不以自己與　神同等為強奪的；</a:t>
            </a:r>
            <a:endParaRPr lang="en-CA" altLang="zh-TW" sz="4000" dirty="0"/>
          </a:p>
          <a:p>
            <a:pPr marL="1524000" indent="-1524000">
              <a:buNone/>
            </a:pPr>
            <a:r>
              <a:rPr lang="zh-TW" altLang="en-US" sz="4000" dirty="0"/>
              <a:t>腓</a:t>
            </a:r>
            <a:r>
              <a:rPr lang="en-US" altLang="zh-TW" sz="4000" b="1" dirty="0"/>
              <a:t>2:7</a:t>
            </a:r>
            <a:r>
              <a:rPr lang="zh-TW" altLang="en-US" sz="4000" dirty="0"/>
              <a:t> 反倒虛己，取了奴僕的形像，成為人的樣式；</a:t>
            </a:r>
            <a:endParaRPr lang="en-CA" altLang="zh-TW" sz="4000" dirty="0"/>
          </a:p>
          <a:p>
            <a:pPr marL="1524000" indent="-1524000">
              <a:buNone/>
            </a:pPr>
            <a:r>
              <a:rPr lang="zh-TW" altLang="en-US" sz="4000" dirty="0"/>
              <a:t>腓</a:t>
            </a:r>
            <a:r>
              <a:rPr lang="en-US" altLang="zh-TW" sz="4000" b="1" dirty="0"/>
              <a:t>2:8</a:t>
            </a:r>
            <a:r>
              <a:rPr lang="zh-TW" altLang="en-US" sz="4000" dirty="0"/>
              <a:t> 既有人的樣子，就自己卑微，存心順服，以至於死，且死在十字架上。</a:t>
            </a:r>
            <a:endParaRPr lang="en-CA" altLang="zh-TW" sz="4000" dirty="0"/>
          </a:p>
          <a:p>
            <a:pPr marL="1524000" indent="-1524000">
              <a:buNone/>
            </a:pPr>
            <a:r>
              <a:rPr lang="en-CA" sz="4000" b="1" dirty="0"/>
              <a:t>          </a:t>
            </a:r>
            <a:br>
              <a:rPr lang="zh-TW" altLang="en-US" sz="4000" dirty="0"/>
            </a:br>
            <a:endParaRPr lang="en-CA" sz="4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AC117-E3DD-6414-7BDC-CBA3DC3B0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5014"/>
            <a:ext cx="1514232" cy="1373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B69DF1-5474-3333-5674-EB9ED3720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1454" y="5188688"/>
            <a:ext cx="1737278" cy="155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76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D892-F316-8D65-FC7D-38CF53BCD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F69A-6289-0482-D4B8-FA4AB9415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31612-B5A7-00E3-254B-8B1CDB2B6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269" y="925033"/>
            <a:ext cx="11729546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2</a:t>
            </a:r>
            <a:r>
              <a:rPr lang="en-US" sz="4400" b="1" dirty="0"/>
              <a:t>.</a:t>
            </a:r>
            <a:r>
              <a:rPr lang="zh-TW" altLang="en-US" sz="4400" b="1" dirty="0"/>
              <a:t>猶大的獅子／被殺的羔羊 </a:t>
            </a:r>
            <a:endParaRPr lang="en-CA" altLang="zh-TW" sz="4400" b="1" dirty="0"/>
          </a:p>
          <a:p>
            <a:pPr marL="1797050" indent="-1797050">
              <a:buNone/>
            </a:pPr>
            <a:r>
              <a:rPr lang="zh-TW" altLang="en-US" sz="4400" b="1" dirty="0"/>
              <a:t>約</a:t>
            </a:r>
            <a:r>
              <a:rPr lang="en-US" altLang="zh-TW" sz="4400" b="1" dirty="0"/>
              <a:t>5:19</a:t>
            </a:r>
            <a:r>
              <a:rPr lang="zh-TW" altLang="en-US" sz="4400" dirty="0"/>
              <a:t> 耶穌對他們說：「我實實在在地告訴你們，子憑著自己</a:t>
            </a:r>
            <a:r>
              <a:rPr lang="zh-TW" altLang="en-US" sz="4400" u="sng" dirty="0"/>
              <a:t>不能做</a:t>
            </a:r>
            <a:r>
              <a:rPr lang="zh-TW" altLang="en-US" sz="4400" dirty="0"/>
              <a:t>甚麼，惟有看見父所做的，子</a:t>
            </a:r>
            <a:r>
              <a:rPr lang="zh-TW" altLang="en-US" sz="4400" u="sng" dirty="0"/>
              <a:t>才能做</a:t>
            </a:r>
            <a:r>
              <a:rPr lang="zh-TW" altLang="en-US" sz="4400" dirty="0"/>
              <a:t>；父所做的事，子也</a:t>
            </a:r>
            <a:r>
              <a:rPr lang="zh-TW" altLang="en-US" sz="4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照樣做</a:t>
            </a:r>
            <a:r>
              <a:rPr lang="zh-TW" altLang="en-US" sz="4400" dirty="0"/>
              <a:t>。</a:t>
            </a:r>
            <a:br>
              <a:rPr lang="zh-TW" altLang="en-US" sz="4400" dirty="0"/>
            </a:br>
            <a:endParaRPr lang="en-CA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1E65EA-F82F-C030-A543-A51391D98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5014"/>
            <a:ext cx="1514232" cy="1373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43CEDD-4C05-7272-8E30-23CEBB6CA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7256" y="5123026"/>
            <a:ext cx="1711475" cy="15367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CB6529-BCF4-BAD7-12B0-F1B47224B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070" y="461984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2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58DDE-227A-6BCB-97A1-2D63E7065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3A5B2-9E9F-A2BD-9153-71ADFEB4B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26076-4644-C1DD-A15A-0BB713722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3</a:t>
            </a:r>
            <a:r>
              <a:rPr lang="en-US" sz="4400" b="1" dirty="0"/>
              <a:t>.</a:t>
            </a:r>
            <a:r>
              <a:rPr lang="zh-TW" altLang="en-US" sz="4400" b="1" dirty="0"/>
              <a:t>大衛的根／明亮的晨星</a:t>
            </a:r>
            <a:endParaRPr lang="en-CA" altLang="zh-TW" sz="4400" b="1" dirty="0"/>
          </a:p>
          <a:p>
            <a:pPr marL="1254125" indent="-1254125">
              <a:buNone/>
            </a:pPr>
            <a:r>
              <a:rPr lang="en-US" sz="4000" b="1" dirty="0"/>
              <a:t>22:16</a:t>
            </a:r>
            <a:r>
              <a:rPr lang="en-US" sz="4000" dirty="0"/>
              <a:t> </a:t>
            </a:r>
            <a:r>
              <a:rPr lang="zh-TW" altLang="en-US" sz="4000" dirty="0"/>
              <a:t>「我</a:t>
            </a:r>
            <a:r>
              <a:rPr lang="en-US" sz="4000" dirty="0"/>
              <a:t>─</a:t>
            </a:r>
            <a:r>
              <a:rPr lang="zh-TW" altLang="en-US" sz="4000" dirty="0"/>
              <a:t>耶穌差遣我的使者為眾教會將這些事向你們證明。我是</a:t>
            </a:r>
            <a:r>
              <a:rPr lang="zh-TW" altLang="en-US" sz="4000" u="sng" dirty="0"/>
              <a:t>大衛的根</a:t>
            </a:r>
            <a:r>
              <a:rPr lang="zh-TW" altLang="en-US" sz="4000" dirty="0"/>
              <a:t>，又是他的後裔。我是</a:t>
            </a:r>
            <a:r>
              <a:rPr lang="zh-TW" altLang="en-US" sz="4000" u="sng" dirty="0"/>
              <a:t>明亮的晨星</a:t>
            </a:r>
            <a:r>
              <a:rPr lang="zh-TW" altLang="en-US" sz="4000" dirty="0"/>
              <a:t>。」</a:t>
            </a:r>
            <a:endParaRPr lang="en-CA" sz="4000" dirty="0"/>
          </a:p>
          <a:p>
            <a:pPr marL="1254125" indent="-1254125">
              <a:buNone/>
            </a:pPr>
            <a:r>
              <a:rPr lang="en-US" sz="4000" b="1" dirty="0"/>
              <a:t>5:5</a:t>
            </a:r>
            <a:r>
              <a:rPr lang="en-US" sz="4000" dirty="0"/>
              <a:t> </a:t>
            </a:r>
            <a:r>
              <a:rPr lang="zh-TW" altLang="en-US" sz="4000" dirty="0"/>
              <a:t>長老中有一位對我說：「不要哭！看哪，猶大支派中的獅子，</a:t>
            </a:r>
            <a:r>
              <a:rPr lang="zh-TW" altLang="en-US" sz="4000" u="sng" dirty="0"/>
              <a:t>大衛的根</a:t>
            </a:r>
            <a:r>
              <a:rPr lang="zh-TW" altLang="en-US" sz="4000" dirty="0"/>
              <a:t>，他已得勝，能以展開那書卷，揭開那七印。</a:t>
            </a: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03C1FB-6621-1112-4F89-2FFBC05CE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200" y="-25400"/>
            <a:ext cx="1447798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0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9402F-0DC4-A9FA-874E-CF14A8952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7652-D385-452B-18B5-A3FFCC31C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BD762-B5FA-6405-AADC-496D0B034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3</a:t>
            </a:r>
            <a:r>
              <a:rPr lang="en-US" sz="4400" b="1" dirty="0"/>
              <a:t>.</a:t>
            </a:r>
            <a:r>
              <a:rPr lang="zh-TW" altLang="en-US" sz="4400" b="1" dirty="0"/>
              <a:t>大衛的根／明亮的晨星</a:t>
            </a:r>
            <a:endParaRPr lang="en-CA" altLang="zh-TW" sz="4400" b="1" dirty="0"/>
          </a:p>
          <a:p>
            <a:pPr marL="1520825" indent="-1520825">
              <a:buNone/>
              <a:tabLst>
                <a:tab pos="1701800" algn="l"/>
              </a:tabLst>
            </a:pPr>
            <a:r>
              <a:rPr lang="zh-TW" altLang="en-US" sz="4000" b="1" dirty="0"/>
              <a:t>賽</a:t>
            </a:r>
            <a:r>
              <a:rPr lang="en-US" sz="4000" b="1" dirty="0"/>
              <a:t>11:1</a:t>
            </a:r>
            <a:r>
              <a:rPr lang="en-US" sz="4000" dirty="0"/>
              <a:t> </a:t>
            </a:r>
            <a:r>
              <a:rPr lang="zh-TW" altLang="en-US" sz="4000" dirty="0"/>
              <a:t>從耶西的本（原文是丕）必發一條；從他根生的枝子必結果實。</a:t>
            </a:r>
            <a:endParaRPr lang="en-CA" sz="4000" dirty="0"/>
          </a:p>
          <a:p>
            <a:pPr marL="1520825" indent="-1520825">
              <a:buNone/>
              <a:tabLst>
                <a:tab pos="1701800" algn="l"/>
              </a:tabLst>
            </a:pPr>
            <a:r>
              <a:rPr lang="zh-TW" altLang="en-US" sz="4000" b="1" dirty="0"/>
              <a:t>賽</a:t>
            </a:r>
            <a:r>
              <a:rPr lang="en-US" sz="4000" b="1" dirty="0"/>
              <a:t>11:10</a:t>
            </a:r>
            <a:r>
              <a:rPr lang="en-US" sz="4000" dirty="0"/>
              <a:t> </a:t>
            </a:r>
            <a:r>
              <a:rPr lang="zh-TW" altLang="en-US" sz="4000" dirty="0"/>
              <a:t>到那日，耶西的根立作萬民的大旗；外邦人必尋求他，他安息之所大有榮耀。</a:t>
            </a: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426D17-5748-DF03-0D8D-57D8AF32C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855" y="4763386"/>
            <a:ext cx="2900020" cy="190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88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2C724-E8A7-0678-6B4E-268B51C99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EA3C1-A0A4-A7D6-ACE2-7323C78B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01435-8DA7-3DE7-D023-2C7460A70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5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3</a:t>
            </a:r>
            <a:r>
              <a:rPr lang="en-US" sz="4400" b="1" dirty="0"/>
              <a:t>.</a:t>
            </a:r>
            <a:r>
              <a:rPr lang="zh-TW" altLang="en-US" sz="4400" b="1" dirty="0"/>
              <a:t>大衛的根／明亮的晨星</a:t>
            </a:r>
            <a:endParaRPr lang="en-CA" altLang="zh-TW" sz="4400" b="1" dirty="0"/>
          </a:p>
          <a:p>
            <a:pPr marL="1520825" indent="-1520825">
              <a:lnSpc>
                <a:spcPts val="4300"/>
              </a:lnSpc>
              <a:spcBef>
                <a:spcPts val="600"/>
              </a:spcBef>
              <a:buNone/>
              <a:tabLst>
                <a:tab pos="1701800" algn="l"/>
              </a:tabLst>
            </a:pPr>
            <a:r>
              <a:rPr lang="zh-TW" altLang="en-US" sz="4000" b="1" dirty="0"/>
              <a:t>太</a:t>
            </a:r>
            <a:r>
              <a:rPr lang="en-US" altLang="zh-TW" sz="4000" b="1" dirty="0"/>
              <a:t>1:1</a:t>
            </a:r>
            <a:r>
              <a:rPr lang="zh-TW" altLang="en-US" sz="4000" dirty="0"/>
              <a:t> 亞伯拉罕的後裔，大衛的子孫（後裔，子孫：原文是兒子；下同），耶穌基督的家譜：</a:t>
            </a:r>
            <a:endParaRPr lang="en-CA" altLang="zh-TW" sz="4000" dirty="0"/>
          </a:p>
          <a:p>
            <a:pPr marL="1520825" indent="-1520825">
              <a:lnSpc>
                <a:spcPts val="4300"/>
              </a:lnSpc>
              <a:spcBef>
                <a:spcPts val="600"/>
              </a:spcBef>
              <a:buNone/>
              <a:tabLst>
                <a:tab pos="1701800" algn="l"/>
              </a:tabLst>
            </a:pPr>
            <a:r>
              <a:rPr lang="zh-TW" altLang="en-US" sz="4000" b="1" dirty="0"/>
              <a:t>太</a:t>
            </a:r>
            <a:r>
              <a:rPr lang="en-US" altLang="zh-TW" sz="4000" b="1" dirty="0"/>
              <a:t>1:17</a:t>
            </a:r>
            <a:r>
              <a:rPr lang="zh-TW" altLang="en-US" sz="4000" dirty="0"/>
              <a:t> 這樣，從亞伯拉罕到大衛共有十四代；從大衛到遷至巴比倫的時候也有十四代；從遷至巴比倫的時候到基督又有十四代。</a:t>
            </a:r>
            <a:endParaRPr lang="en-CA" altLang="zh-TW" sz="4000" dirty="0"/>
          </a:p>
          <a:p>
            <a:pPr marL="1520825" indent="-1520825">
              <a:lnSpc>
                <a:spcPts val="4300"/>
              </a:lnSpc>
              <a:spcBef>
                <a:spcPts val="600"/>
              </a:spcBef>
              <a:buNone/>
              <a:tabLst>
                <a:tab pos="1701800" algn="l"/>
              </a:tabLst>
            </a:pPr>
            <a:r>
              <a:rPr lang="zh-TW" altLang="en-US" sz="4000" b="1" dirty="0"/>
              <a:t>太</a:t>
            </a:r>
            <a:r>
              <a:rPr lang="en-US" altLang="zh-TW" sz="4000" b="1" dirty="0"/>
              <a:t>1:22</a:t>
            </a:r>
            <a:r>
              <a:rPr lang="zh-TW" altLang="en-US" sz="4000" dirty="0"/>
              <a:t> 這一切的事成就是要應驗主藉先知所說的話，</a:t>
            </a:r>
            <a:endParaRPr lang="en-CA" altLang="zh-TW" sz="4000" dirty="0"/>
          </a:p>
          <a:p>
            <a:pPr marL="1520825" indent="-1520825">
              <a:lnSpc>
                <a:spcPts val="4300"/>
              </a:lnSpc>
              <a:spcBef>
                <a:spcPts val="600"/>
              </a:spcBef>
              <a:buNone/>
              <a:tabLst>
                <a:tab pos="1701800" algn="l"/>
              </a:tabLst>
            </a:pPr>
            <a:r>
              <a:rPr lang="zh-TW" altLang="en-US" sz="4000" b="1" dirty="0"/>
              <a:t>太</a:t>
            </a:r>
            <a:r>
              <a:rPr lang="en-US" altLang="zh-TW" sz="4000" b="1" dirty="0"/>
              <a:t>1:23</a:t>
            </a:r>
            <a:r>
              <a:rPr lang="zh-TW" altLang="en-US" sz="4000" dirty="0"/>
              <a:t> 說：必有童女懷孕生子；人要稱他的名為以馬內利。（以馬內利翻出來就是「　神與我們同在」。）</a:t>
            </a:r>
            <a:br>
              <a:rPr lang="zh-TW" altLang="en-US" sz="4000" dirty="0"/>
            </a:br>
            <a:endParaRPr lang="en-CA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8C2B28-70EF-50FE-77AB-7ED50ED4A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1926" y="-28658"/>
            <a:ext cx="1559565" cy="166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342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F855D-505B-1F77-90AE-180CA59DA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A2A42-3368-BFE3-3E47-793EFBA65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52D54-2CCD-CB6F-7856-D75A9A5B0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3</a:t>
            </a:r>
            <a:r>
              <a:rPr lang="en-US" sz="4400" b="1" dirty="0"/>
              <a:t>.</a:t>
            </a:r>
            <a:r>
              <a:rPr lang="zh-TW" altLang="en-US" sz="4400" b="1" dirty="0"/>
              <a:t>大衛的根／明亮的晨星</a:t>
            </a:r>
            <a:endParaRPr lang="en-CA" altLang="zh-TW" sz="4400" b="1" dirty="0"/>
          </a:p>
          <a:p>
            <a:pPr marL="1520825" indent="-1520825">
              <a:buNone/>
              <a:tabLst>
                <a:tab pos="1701800" algn="l"/>
              </a:tabLst>
            </a:pPr>
            <a:r>
              <a:rPr lang="zh-TW" altLang="en-US" sz="4000" b="1" dirty="0"/>
              <a:t>賽</a:t>
            </a:r>
            <a:r>
              <a:rPr lang="en-US" altLang="zh-TW" sz="4000" b="1" dirty="0"/>
              <a:t>14:12 </a:t>
            </a:r>
            <a:r>
              <a:rPr lang="zh-TW" altLang="en-US" sz="4000" b="1" dirty="0"/>
              <a:t>明亮之星，早晨之子啊，你何竟從天墜落？你這攻敗列國的何竟被砍倒在地上？</a:t>
            </a:r>
          </a:p>
          <a:p>
            <a:pPr marL="1520825" indent="-1520825">
              <a:buNone/>
              <a:tabLst>
                <a:tab pos="1701800" algn="l"/>
              </a:tabLst>
            </a:pPr>
            <a:r>
              <a:rPr lang="zh-TW" altLang="en-US" sz="4000" b="1" dirty="0"/>
              <a:t>賽</a:t>
            </a:r>
            <a:r>
              <a:rPr lang="en-US" altLang="zh-TW" sz="4000" b="1" dirty="0"/>
              <a:t>14:13 </a:t>
            </a:r>
            <a:r>
              <a:rPr lang="zh-TW" altLang="en-US" sz="4000" b="1" dirty="0"/>
              <a:t>你心裡曾說：我要升到天上；我要高舉我的寶座在　神眾星以上；我要坐在聚會的山上，在北方的極處。</a:t>
            </a:r>
          </a:p>
          <a:p>
            <a:pPr marL="1520825" indent="-1520825">
              <a:buNone/>
              <a:tabLst>
                <a:tab pos="1701800" algn="l"/>
              </a:tabLst>
            </a:pPr>
            <a:r>
              <a:rPr lang="zh-TW" altLang="en-US" sz="4000" b="1" dirty="0"/>
              <a:t>賽</a:t>
            </a:r>
            <a:r>
              <a:rPr lang="en-US" altLang="zh-TW" sz="4000" b="1" dirty="0"/>
              <a:t>14:14 </a:t>
            </a:r>
            <a:r>
              <a:rPr lang="zh-TW" altLang="en-US" sz="4000" b="1" dirty="0"/>
              <a:t>我要升到高雲之上；我要與至上者同等。</a:t>
            </a:r>
          </a:p>
          <a:p>
            <a:pPr marL="1520825" indent="-1520825">
              <a:buNone/>
              <a:tabLst>
                <a:tab pos="1701800" algn="l"/>
              </a:tabLst>
            </a:pPr>
            <a:r>
              <a:rPr lang="zh-TW" altLang="en-US" sz="4000" b="1" dirty="0"/>
              <a:t>賽</a:t>
            </a:r>
            <a:r>
              <a:rPr lang="en-US" altLang="zh-TW" sz="4000" b="1" dirty="0"/>
              <a:t>14:15 </a:t>
            </a:r>
            <a:r>
              <a:rPr lang="zh-TW" altLang="en-US" sz="4000" b="1" dirty="0"/>
              <a:t>然而，你必墜落陰間，到坑中極深之處。</a:t>
            </a: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278731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AB7A3A-8696-59CA-2CB9-1DB7BD21CC6B}"/>
              </a:ext>
            </a:extLst>
          </p:cNvPr>
          <p:cNvSpPr txBox="1"/>
          <p:nvPr/>
        </p:nvSpPr>
        <p:spPr>
          <a:xfrm>
            <a:off x="840828" y="949736"/>
            <a:ext cx="1008993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zh-TW" altLang="en-US" sz="8800" b="1" dirty="0">
                <a:solidFill>
                  <a:schemeClr val="tx2"/>
                </a:solidFill>
                <a:latin typeface="Courier New" panose="02070309020205020404" pitchFamily="49" charset="0"/>
                <a:ea typeface="+mj-ea"/>
                <a:cs typeface="+mj-cs"/>
              </a:rPr>
              <a:t>「我們在基督裡得了豐盛」</a:t>
            </a:r>
            <a:endParaRPr kumimoji="1" lang="en-CA" sz="8800" b="1" dirty="0">
              <a:solidFill>
                <a:schemeClr val="tx2"/>
              </a:solidFill>
              <a:latin typeface="Courier New" panose="02070309020205020404" pitchFamily="49" charset="0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2691F1-30BB-9E6F-0B9F-D1803ABDF6F4}"/>
              </a:ext>
            </a:extLst>
          </p:cNvPr>
          <p:cNvSpPr txBox="1"/>
          <p:nvPr/>
        </p:nvSpPr>
        <p:spPr>
          <a:xfrm>
            <a:off x="840828" y="4064935"/>
            <a:ext cx="108992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7063" indent="-627063"/>
            <a:r>
              <a:rPr lang="zh-TW" sz="4400" b="1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（</a:t>
            </a:r>
            <a:r>
              <a:rPr lang="zh-TW" altLang="en-US" sz="5400" dirty="0"/>
              <a:t>從啟示錄中有關耶穌基督的七對名號看基督的豐盛，我們在基督裡面也得了豐盛</a:t>
            </a:r>
            <a:r>
              <a:rPr lang="zh-TW" sz="4400" b="1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）</a:t>
            </a:r>
            <a:endParaRPr lang="en-CA" sz="4400" dirty="0"/>
          </a:p>
        </p:txBody>
      </p:sp>
    </p:spTree>
    <p:extLst>
      <p:ext uri="{BB962C8B-B14F-4D97-AF65-F5344CB8AC3E}">
        <p14:creationId xmlns:p14="http://schemas.microsoft.com/office/powerpoint/2010/main" val="427455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D1532-4DA8-04D5-BD0C-BD7C5C510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1299E-1FDD-B5CC-1F88-941086679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7B05F-BD61-D3F5-159E-614435D67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3</a:t>
            </a:r>
            <a:r>
              <a:rPr lang="en-US" sz="4400" b="1" dirty="0"/>
              <a:t>.</a:t>
            </a:r>
            <a:r>
              <a:rPr lang="zh-TW" altLang="en-US" sz="4400" b="1" dirty="0"/>
              <a:t>大衛的根／明亮的晨星</a:t>
            </a:r>
            <a:endParaRPr lang="en-CA" altLang="zh-TW" sz="4400" b="1" dirty="0"/>
          </a:p>
          <a:p>
            <a:pPr marL="1254125" indent="-1254125">
              <a:lnSpc>
                <a:spcPts val="4600"/>
              </a:lnSpc>
              <a:spcBef>
                <a:spcPts val="0"/>
              </a:spcBef>
              <a:buNone/>
            </a:pPr>
            <a:r>
              <a:rPr lang="en-US" sz="4000" b="1" dirty="0"/>
              <a:t>22:16</a:t>
            </a:r>
            <a:r>
              <a:rPr lang="en-US" sz="4000" dirty="0"/>
              <a:t> </a:t>
            </a:r>
            <a:r>
              <a:rPr lang="zh-TW" altLang="en-US" sz="4000" dirty="0"/>
              <a:t>「我</a:t>
            </a:r>
            <a:r>
              <a:rPr lang="en-US" sz="4000" dirty="0"/>
              <a:t>─</a:t>
            </a:r>
            <a:r>
              <a:rPr lang="zh-TW" altLang="en-US" sz="4000" dirty="0"/>
              <a:t>耶穌差遣我的使者為眾教會將這些事向你們證明。我是</a:t>
            </a:r>
            <a:r>
              <a:rPr lang="zh-TW" altLang="en-US" sz="4000" u="sng" dirty="0"/>
              <a:t>大衛的根</a:t>
            </a:r>
            <a:r>
              <a:rPr lang="zh-TW" altLang="en-US" sz="4000" dirty="0"/>
              <a:t>，又是他的後裔。我是</a:t>
            </a:r>
            <a:r>
              <a:rPr lang="zh-TW" altLang="en-US" sz="4000" u="sng" dirty="0"/>
              <a:t>明亮的晨星</a:t>
            </a:r>
            <a:r>
              <a:rPr lang="zh-TW" altLang="en-US" sz="4000" dirty="0"/>
              <a:t>。」</a:t>
            </a:r>
            <a:endParaRPr lang="en-CA" sz="4000" dirty="0"/>
          </a:p>
          <a:p>
            <a:pPr marL="1254125" indent="-1254125">
              <a:lnSpc>
                <a:spcPts val="4600"/>
              </a:lnSpc>
              <a:spcBef>
                <a:spcPts val="0"/>
              </a:spcBef>
              <a:buNone/>
            </a:pPr>
            <a:r>
              <a:rPr lang="en-US" altLang="zh-TW" sz="4000" b="1" dirty="0"/>
              <a:t>22:17</a:t>
            </a:r>
            <a:r>
              <a:rPr lang="zh-TW" altLang="en-US" sz="4000" dirty="0"/>
              <a:t> 聖靈和新婦都說：「來！」聽見的人也該說：「來！」口渴的人也當來；願意的，都可以白白取生命的水喝。</a:t>
            </a:r>
            <a:endParaRPr lang="en-CA" altLang="zh-TW" sz="4000" dirty="0"/>
          </a:p>
          <a:p>
            <a:pPr marL="1254125" indent="-1254125">
              <a:lnSpc>
                <a:spcPts val="4600"/>
              </a:lnSpc>
              <a:spcBef>
                <a:spcPts val="0"/>
              </a:spcBef>
              <a:buNone/>
            </a:pPr>
            <a:r>
              <a:rPr lang="en-US" altLang="zh-TW" sz="4000" b="1" dirty="0"/>
              <a:t>22:18</a:t>
            </a:r>
            <a:r>
              <a:rPr lang="zh-TW" altLang="en-US" sz="4000" dirty="0"/>
              <a:t> 我向一切聽見這書上預言的作見證，若有人在這預言上加添甚麼，　神必將寫在這書上的災禍加在他身上；</a:t>
            </a:r>
            <a:endParaRPr lang="en-CA" altLang="zh-TW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8081D4-B770-D26F-3542-D25644061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200" y="-25400"/>
            <a:ext cx="1447798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02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93C09-3678-EB36-8926-F70FBF35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08076-9DD4-C090-D887-865DBF518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40CB3-3474-E670-4E93-A5ACA8DB1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altLang="zh-TW" sz="4400" b="1" dirty="0"/>
              <a:t>3</a:t>
            </a:r>
            <a:r>
              <a:rPr lang="en-US" sz="4400" b="1" dirty="0"/>
              <a:t>.</a:t>
            </a:r>
            <a:r>
              <a:rPr lang="zh-TW" altLang="en-US" sz="4400" b="1" dirty="0"/>
              <a:t>大衛的根／明亮的晨星</a:t>
            </a:r>
            <a:endParaRPr lang="en-CA" altLang="zh-TW" sz="4400" b="1" dirty="0"/>
          </a:p>
          <a:p>
            <a:pPr marL="1254125" indent="-1254125">
              <a:buNone/>
            </a:pPr>
            <a:r>
              <a:rPr lang="en-US" altLang="zh-TW" sz="4000" b="1" dirty="0"/>
              <a:t>22:19</a:t>
            </a:r>
            <a:r>
              <a:rPr lang="zh-TW" altLang="en-US" sz="4000" dirty="0"/>
              <a:t> 這書上的預言，若有人刪去甚麼，　神必從這書上所寫的生命樹和聖城刪去他的分。</a:t>
            </a:r>
            <a:endParaRPr lang="en-CA" altLang="zh-TW" sz="4000" dirty="0"/>
          </a:p>
          <a:p>
            <a:pPr marL="1254125" indent="-1254125">
              <a:buNone/>
            </a:pPr>
            <a:r>
              <a:rPr lang="en-US" altLang="zh-TW" sz="4000" b="1" dirty="0"/>
              <a:t>22:20</a:t>
            </a:r>
            <a:r>
              <a:rPr lang="zh-TW" altLang="en-US" sz="4000" dirty="0"/>
              <a:t> 證明這事的說：「是了，我必快來！」阿們！主耶穌啊，我願你來！</a:t>
            </a:r>
            <a:endParaRPr lang="en-CA" altLang="zh-TW" sz="4000" dirty="0"/>
          </a:p>
          <a:p>
            <a:pPr marL="1254125" indent="-1254125">
              <a:buNone/>
            </a:pPr>
            <a:r>
              <a:rPr lang="en-US" altLang="zh-TW" sz="4000" b="1" dirty="0"/>
              <a:t>22:21</a:t>
            </a:r>
            <a:r>
              <a:rPr lang="zh-TW" altLang="en-US" sz="4000" dirty="0"/>
              <a:t> 願主耶穌的恩惠常與眾聖徒同在。阿們！</a:t>
            </a:r>
            <a:endParaRPr lang="en-CA" sz="4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18E2F4-D543-3B27-7FFC-0D9246C89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200" y="-25400"/>
            <a:ext cx="1447798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35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911D14-DDBF-FA1E-5FFA-304F8C7DC0C4}"/>
              </a:ext>
            </a:extLst>
          </p:cNvPr>
          <p:cNvSpPr txBox="1"/>
          <p:nvPr/>
        </p:nvSpPr>
        <p:spPr>
          <a:xfrm>
            <a:off x="1297172" y="476809"/>
            <a:ext cx="88462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dirty="0">
                <a:solidFill>
                  <a:schemeClr val="tx2"/>
                </a:solidFill>
              </a:rPr>
              <a:t>【</a:t>
            </a:r>
            <a:r>
              <a:rPr lang="zh-TW" altLang="en-US" sz="4800" dirty="0">
                <a:solidFill>
                  <a:schemeClr val="tx2"/>
                </a:solidFill>
              </a:rPr>
              <a:t>列平</a:t>
            </a:r>
            <a:r>
              <a:rPr lang="en-US" altLang="zh-TW" sz="4800" dirty="0">
                <a:solidFill>
                  <a:schemeClr val="tx2"/>
                </a:solidFill>
              </a:rPr>
              <a:t>75</a:t>
            </a:r>
            <a:r>
              <a:rPr lang="zh-TW" altLang="en-US" sz="4800" dirty="0">
                <a:solidFill>
                  <a:schemeClr val="tx2"/>
                </a:solidFill>
              </a:rPr>
              <a:t>首：主如明亮的晨星</a:t>
            </a:r>
            <a:r>
              <a:rPr lang="en-US" altLang="zh-TW" sz="4800" dirty="0">
                <a:solidFill>
                  <a:schemeClr val="tx2"/>
                </a:solidFill>
              </a:rPr>
              <a:t>】</a:t>
            </a:r>
            <a:endParaRPr lang="en-CA" sz="48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2DB371-E06B-6B60-F87B-BE664DB03870}"/>
              </a:ext>
            </a:extLst>
          </p:cNvPr>
          <p:cNvSpPr txBox="1"/>
          <p:nvPr/>
        </p:nvSpPr>
        <p:spPr>
          <a:xfrm>
            <a:off x="295939" y="1307806"/>
            <a:ext cx="1160012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1.</a:t>
            </a:r>
            <a:r>
              <a:rPr lang="zh-TW" altLang="en-US" sz="4000" dirty="0"/>
              <a:t>當我在黑暗痛苦絕望中，有一曙光明照在我心，</a:t>
            </a:r>
          </a:p>
          <a:p>
            <a:r>
              <a:rPr lang="zh-TW" altLang="en-US" sz="4000" dirty="0"/>
              <a:t>   祂是那稱為奇妙的救主，捨棄天上榮華為我降生，</a:t>
            </a:r>
          </a:p>
          <a:p>
            <a:r>
              <a:rPr lang="zh-TW" altLang="en-US" sz="4000" dirty="0"/>
              <a:t>   祂又為我被釘在十字架，情願受苦洗淨我的罪，</a:t>
            </a:r>
          </a:p>
          <a:p>
            <a:r>
              <a:rPr lang="zh-TW" altLang="en-US" sz="4000" dirty="0"/>
              <a:t>   我要唱奇妙主哈利路亞，從今後永不會再絕望。</a:t>
            </a:r>
            <a:endParaRPr lang="en-CA" altLang="zh-TW" sz="4000" dirty="0"/>
          </a:p>
          <a:p>
            <a:endParaRPr lang="en-CA" altLang="zh-TW" sz="4000" dirty="0"/>
          </a:p>
          <a:p>
            <a:r>
              <a:rPr lang="zh-TW" altLang="en-US" sz="4000" dirty="0"/>
              <a:t>副歌：祂仁慈善良的愛，領我衝破狂風巨浪，</a:t>
            </a:r>
            <a:br>
              <a:rPr lang="zh-TW" altLang="en-US" sz="4000" dirty="0"/>
            </a:br>
            <a:r>
              <a:rPr lang="zh-TW" altLang="en-US" sz="4000" dirty="0"/>
              <a:t>　　　主如一顆明亮的晨星，帶給我無限的希望。</a:t>
            </a:r>
            <a:endParaRPr lang="en-CA" sz="4000" dirty="0"/>
          </a:p>
          <a:p>
            <a:endParaRPr lang="en-CA" sz="4000" dirty="0"/>
          </a:p>
          <a:p>
            <a:endParaRPr lang="en-CA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D643E3-6D95-9939-0A4C-7B3678131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102" y="74428"/>
            <a:ext cx="1246897" cy="140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90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CECCC-798D-27E9-BCF9-17FB6E9BE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0B9688-5C61-BD9D-EBBC-D4126057A203}"/>
              </a:ext>
            </a:extLst>
          </p:cNvPr>
          <p:cNvSpPr txBox="1"/>
          <p:nvPr/>
        </p:nvSpPr>
        <p:spPr>
          <a:xfrm>
            <a:off x="3697473" y="476809"/>
            <a:ext cx="60977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dirty="0">
                <a:solidFill>
                  <a:schemeClr val="tx2"/>
                </a:solidFill>
              </a:rPr>
              <a:t>【</a:t>
            </a:r>
            <a:r>
              <a:rPr lang="zh-TW" altLang="en-US" sz="4800" dirty="0">
                <a:solidFill>
                  <a:schemeClr val="tx2"/>
                </a:solidFill>
              </a:rPr>
              <a:t>主如明亮晨星</a:t>
            </a:r>
            <a:r>
              <a:rPr lang="en-US" altLang="zh-TW" sz="4800" dirty="0">
                <a:solidFill>
                  <a:schemeClr val="tx2"/>
                </a:solidFill>
              </a:rPr>
              <a:t>】</a:t>
            </a:r>
            <a:endParaRPr lang="en-CA" sz="48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2C1B93-0192-F59C-F283-65BB8D60F332}"/>
              </a:ext>
            </a:extLst>
          </p:cNvPr>
          <p:cNvSpPr txBox="1"/>
          <p:nvPr/>
        </p:nvSpPr>
        <p:spPr>
          <a:xfrm>
            <a:off x="295939" y="1307806"/>
            <a:ext cx="1160012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2.</a:t>
            </a:r>
            <a:r>
              <a:rPr lang="zh-TW" altLang="en-US" sz="4000" dirty="0"/>
              <a:t> 救主耶穌基督被接升天，祂去原為我預備地方，</a:t>
            </a:r>
          </a:p>
          <a:p>
            <a:r>
              <a:rPr lang="zh-TW" altLang="en-US" sz="4000" dirty="0"/>
              <a:t>    就必再來接我到祂父家，永遠與主同在到千萬年，</a:t>
            </a:r>
          </a:p>
          <a:p>
            <a:r>
              <a:rPr lang="zh-TW" altLang="en-US" sz="4000" dirty="0"/>
              <a:t>    到那時再沒有痛苦悲傷，只有甜美快樂的笑容，</a:t>
            </a:r>
          </a:p>
          <a:p>
            <a:r>
              <a:rPr lang="zh-TW" altLang="en-US" sz="4000" dirty="0"/>
              <a:t>    眾聖徒同集在明亮聖城，滿心歌頌讚美主大恩。</a:t>
            </a:r>
            <a:endParaRPr lang="en-CA" altLang="zh-TW" sz="4000" dirty="0"/>
          </a:p>
          <a:p>
            <a:endParaRPr lang="en-CA" altLang="zh-TW" sz="4000" dirty="0"/>
          </a:p>
          <a:p>
            <a:r>
              <a:rPr lang="zh-TW" altLang="en-US" sz="4000" dirty="0"/>
              <a:t>副歌：祂仁慈善良的愛，領我衝破狂風巨浪，</a:t>
            </a:r>
            <a:br>
              <a:rPr lang="zh-TW" altLang="en-US" sz="4000" dirty="0"/>
            </a:br>
            <a:r>
              <a:rPr lang="zh-TW" altLang="en-US" sz="4000" dirty="0"/>
              <a:t>　　　主如一顆明亮的晨星，帶給我無限的希望。</a:t>
            </a:r>
            <a:endParaRPr lang="en-CA" sz="4000" dirty="0"/>
          </a:p>
          <a:p>
            <a:endParaRPr lang="en-CA" sz="4000" dirty="0"/>
          </a:p>
          <a:p>
            <a:endParaRPr lang="en-CA" sz="4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0809EA-297D-43E1-1E13-57C66F3C0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7506" y="0"/>
            <a:ext cx="1249788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84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5746DE-AA83-8B12-D1AC-F7DAEDB3E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9" y="1"/>
            <a:ext cx="4114800" cy="38383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2CB431-E662-97C1-2E24-B681E501E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809" y="0"/>
            <a:ext cx="4274191" cy="38383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DB8C99-223F-35C9-5B5A-CD836DA9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8865" y="3752053"/>
            <a:ext cx="4731488" cy="31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526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BA67E-3133-1104-BA17-E79BF2145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92DF2-EBAC-60D9-7253-B7E64BAC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我們在基督裡面也得了豐盛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15897-8672-F8AB-F52F-3F5B9EA7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99460"/>
            <a:ext cx="11550869" cy="5300178"/>
          </a:xfrm>
        </p:spPr>
        <p:txBody>
          <a:bodyPr/>
          <a:lstStyle/>
          <a:p>
            <a:pPr marL="1435100" indent="-1435100">
              <a:spcBef>
                <a:spcPts val="0"/>
              </a:spcBef>
              <a:buNone/>
            </a:pPr>
            <a:r>
              <a:rPr lang="zh-TW" altLang="en-US" sz="4400" b="1" dirty="0"/>
              <a:t>西</a:t>
            </a:r>
            <a:r>
              <a:rPr lang="en-US" sz="4400" b="1" dirty="0"/>
              <a:t>2:10</a:t>
            </a:r>
            <a:r>
              <a:rPr lang="en-US" sz="4400" dirty="0"/>
              <a:t> </a:t>
            </a:r>
            <a:r>
              <a:rPr lang="zh-TW" altLang="en-US" sz="4400" dirty="0"/>
              <a:t>你們</a:t>
            </a:r>
            <a:r>
              <a:rPr lang="zh-TW" altLang="en-US" sz="4400" u="sng" dirty="0"/>
              <a:t>在他裡面也得了豐盛</a:t>
            </a:r>
            <a:r>
              <a:rPr lang="zh-TW" altLang="en-US" sz="4400" dirty="0"/>
              <a:t>。他是各樣執政掌權者的元首。</a:t>
            </a:r>
            <a:endParaRPr lang="en-CA" altLang="zh-TW" sz="4400" dirty="0"/>
          </a:p>
          <a:p>
            <a:pPr marL="1520825" indent="-1520825">
              <a:spcBef>
                <a:spcPts val="0"/>
              </a:spcBef>
              <a:buNone/>
            </a:pPr>
            <a:r>
              <a:rPr lang="zh-TW" altLang="en-US" sz="4000" b="1" dirty="0"/>
              <a:t>弗</a:t>
            </a:r>
            <a:r>
              <a:rPr lang="en-US" altLang="zh-TW" sz="4000" b="1" dirty="0"/>
              <a:t>2:7</a:t>
            </a:r>
            <a:r>
              <a:rPr lang="zh-TW" altLang="en-US" sz="4000" dirty="0"/>
              <a:t> 要</a:t>
            </a:r>
            <a:r>
              <a:rPr lang="zh-TW" altLang="en-US" sz="4000" u="sng" dirty="0"/>
              <a:t>將他極豐富的恩典</a:t>
            </a:r>
            <a:r>
              <a:rPr lang="zh-TW" altLang="en-US" sz="4000" dirty="0"/>
              <a:t>，就是他在基督耶穌裡向我們所施的恩慈，顯明給後來的世代看。</a:t>
            </a:r>
            <a:endParaRPr lang="en-CA" altLang="zh-TW" sz="4000" dirty="0"/>
          </a:p>
          <a:p>
            <a:pPr marL="1520825" indent="-1520825">
              <a:spcBef>
                <a:spcPts val="0"/>
              </a:spcBef>
              <a:buNone/>
            </a:pPr>
            <a:r>
              <a:rPr lang="zh-TW" altLang="en-US" sz="4000" b="1" dirty="0"/>
              <a:t>弗</a:t>
            </a:r>
            <a:r>
              <a:rPr lang="en-US" altLang="zh-TW" sz="4000" b="1" dirty="0"/>
              <a:t>3:8</a:t>
            </a:r>
            <a:r>
              <a:rPr lang="zh-TW" altLang="en-US" sz="4000" dirty="0"/>
              <a:t> 我本來比眾聖徒中最小的還小，然而他還賜我這恩典，叫我</a:t>
            </a:r>
            <a:r>
              <a:rPr lang="zh-TW" altLang="en-US" sz="4000" u="sng" dirty="0"/>
              <a:t>把基督那測不透的豐富傳給外邦人</a:t>
            </a:r>
            <a:r>
              <a:rPr lang="zh-TW" altLang="en-US" sz="4000" dirty="0"/>
              <a:t>，</a:t>
            </a:r>
            <a:endParaRPr lang="en-CA" altLang="zh-TW" sz="4000" dirty="0"/>
          </a:p>
          <a:p>
            <a:pPr marL="1520825" indent="-1520825">
              <a:spcBef>
                <a:spcPts val="0"/>
              </a:spcBef>
              <a:buNone/>
            </a:pPr>
            <a:r>
              <a:rPr lang="zh-TW" altLang="en-US" sz="4000" b="1" dirty="0"/>
              <a:t>羅</a:t>
            </a:r>
            <a:r>
              <a:rPr lang="en-US" altLang="zh-TW" sz="4000" b="1" dirty="0"/>
              <a:t>15:29</a:t>
            </a:r>
            <a:r>
              <a:rPr lang="zh-TW" altLang="en-US" sz="4000" dirty="0"/>
              <a:t> 我也曉得，去的時候必帶</a:t>
            </a:r>
            <a:r>
              <a:rPr lang="zh-TW" altLang="en-US" sz="4000" u="sng" dirty="0"/>
              <a:t>著基督豐盛的恩典而去</a:t>
            </a:r>
            <a:r>
              <a:rPr lang="zh-TW" altLang="en-US" sz="4000" dirty="0"/>
              <a:t>。</a:t>
            </a:r>
            <a:endParaRPr lang="en-CA" sz="4000" dirty="0"/>
          </a:p>
        </p:txBody>
      </p:sp>
    </p:spTree>
    <p:extLst>
      <p:ext uri="{BB962C8B-B14F-4D97-AF65-F5344CB8AC3E}">
        <p14:creationId xmlns:p14="http://schemas.microsoft.com/office/powerpoint/2010/main" val="115258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A4132-CC91-90D7-A3BA-014459A86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1E856-7A46-BD51-8C28-EA429C251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基督的名號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20E28-F369-CC34-2F66-CF33DF158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7" y="1082566"/>
            <a:ext cx="2450742" cy="735601"/>
          </a:xfrm>
        </p:spPr>
        <p:txBody>
          <a:bodyPr/>
          <a:lstStyle/>
          <a:p>
            <a:pPr marL="1524000" indent="-1524000">
              <a:buNone/>
            </a:pPr>
            <a:r>
              <a:rPr lang="zh-TW" altLang="en-US" sz="4400" b="1" dirty="0"/>
              <a:t>生命的糧</a:t>
            </a:r>
            <a:endParaRPr lang="en-CA" sz="4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2DF01B-25E5-548C-7483-BDD77DF4A5AB}"/>
              </a:ext>
            </a:extLst>
          </p:cNvPr>
          <p:cNvSpPr txBox="1"/>
          <p:nvPr/>
        </p:nvSpPr>
        <p:spPr>
          <a:xfrm>
            <a:off x="1547101" y="2052083"/>
            <a:ext cx="2450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4400" b="1" dirty="0"/>
              <a:t>世界的光</a:t>
            </a:r>
            <a:endParaRPr kumimoji="1" lang="en-CA" sz="4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0ABB7C-A15A-62EC-238E-07776294E322}"/>
              </a:ext>
            </a:extLst>
          </p:cNvPr>
          <p:cNvSpPr txBox="1"/>
          <p:nvPr/>
        </p:nvSpPr>
        <p:spPr>
          <a:xfrm>
            <a:off x="2218046" y="3132966"/>
            <a:ext cx="1916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4400" b="1" dirty="0"/>
              <a:t>羊的門</a:t>
            </a:r>
            <a:endParaRPr kumimoji="1" lang="en-CA" sz="4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057740-F8D5-7E5E-308B-B996B65A878E}"/>
              </a:ext>
            </a:extLst>
          </p:cNvPr>
          <p:cNvSpPr txBox="1"/>
          <p:nvPr/>
        </p:nvSpPr>
        <p:spPr>
          <a:xfrm>
            <a:off x="5388050" y="1844717"/>
            <a:ext cx="2450742" cy="792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4400" b="1" dirty="0"/>
              <a:t>好牧人</a:t>
            </a:r>
            <a:endParaRPr kumimoji="1" lang="en-CA" sz="4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0951F0-CF86-83D5-524F-212309B4ACE3}"/>
              </a:ext>
            </a:extLst>
          </p:cNvPr>
          <p:cNvSpPr txBox="1"/>
          <p:nvPr/>
        </p:nvSpPr>
        <p:spPr>
          <a:xfrm>
            <a:off x="8014291" y="1267233"/>
            <a:ext cx="29771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復活與生命</a:t>
            </a:r>
            <a:endParaRPr lang="en-CA" sz="4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B86398-844B-8E5F-2C8A-4B22104930C6}"/>
              </a:ext>
            </a:extLst>
          </p:cNvPr>
          <p:cNvSpPr txBox="1"/>
          <p:nvPr/>
        </p:nvSpPr>
        <p:spPr>
          <a:xfrm>
            <a:off x="8325292" y="2821524"/>
            <a:ext cx="36894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道路真理生命</a:t>
            </a:r>
            <a:endParaRPr lang="en-CA" sz="4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E01443-9537-5EC4-08FC-CCF85F42C750}"/>
              </a:ext>
            </a:extLst>
          </p:cNvPr>
          <p:cNvSpPr txBox="1"/>
          <p:nvPr/>
        </p:nvSpPr>
        <p:spPr>
          <a:xfrm>
            <a:off x="6366245" y="3629054"/>
            <a:ext cx="42131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真葡萄樹</a:t>
            </a:r>
            <a:endParaRPr lang="en-CA" sz="4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F4CD8F-BE10-DB54-D192-8A1E48CD2E4C}"/>
              </a:ext>
            </a:extLst>
          </p:cNvPr>
          <p:cNvSpPr txBox="1"/>
          <p:nvPr/>
        </p:nvSpPr>
        <p:spPr>
          <a:xfrm>
            <a:off x="772221" y="5039834"/>
            <a:ext cx="18101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奇妙策士</a:t>
            </a:r>
            <a:endParaRPr lang="en-CA" sz="4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508790-A44D-A26D-5C9D-2092B1533AF9}"/>
              </a:ext>
            </a:extLst>
          </p:cNvPr>
          <p:cNvSpPr txBox="1"/>
          <p:nvPr/>
        </p:nvSpPr>
        <p:spPr>
          <a:xfrm>
            <a:off x="3302738" y="4213850"/>
            <a:ext cx="18101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全能的神</a:t>
            </a:r>
            <a:endParaRPr lang="en-CA" sz="4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CA10EF-B8D1-0562-3CB9-DE16FF655EE8}"/>
              </a:ext>
            </a:extLst>
          </p:cNvPr>
          <p:cNvSpPr txBox="1"/>
          <p:nvPr/>
        </p:nvSpPr>
        <p:spPr>
          <a:xfrm>
            <a:off x="5677785" y="5188688"/>
            <a:ext cx="18101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/>
              <a:t>永在的父</a:t>
            </a:r>
            <a:endParaRPr lang="en-CA" sz="4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4E9B32-35E7-E73F-AF4E-0AD92031B012}"/>
              </a:ext>
            </a:extLst>
          </p:cNvPr>
          <p:cNvSpPr txBox="1"/>
          <p:nvPr/>
        </p:nvSpPr>
        <p:spPr>
          <a:xfrm>
            <a:off x="9854134" y="4482771"/>
            <a:ext cx="158425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和平的君</a:t>
            </a:r>
            <a:endParaRPr lang="en-CA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B58C08-8AF6-1B76-8DD6-3249B72F0022}"/>
              </a:ext>
            </a:extLst>
          </p:cNvPr>
          <p:cNvSpPr txBox="1"/>
          <p:nvPr/>
        </p:nvSpPr>
        <p:spPr>
          <a:xfrm>
            <a:off x="479132" y="3829129"/>
            <a:ext cx="146463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我是</a:t>
            </a:r>
            <a:endParaRPr lang="en-CA" sz="4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2E529E-20F7-7116-5F73-7D407CDAF403}"/>
              </a:ext>
            </a:extLst>
          </p:cNvPr>
          <p:cNvSpPr txBox="1"/>
          <p:nvPr/>
        </p:nvSpPr>
        <p:spPr>
          <a:xfrm>
            <a:off x="5231216" y="3187770"/>
            <a:ext cx="18101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神子</a:t>
            </a:r>
            <a:endParaRPr lang="en-CA" sz="4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09DE82-870C-B6EB-90AD-C1A23145E682}"/>
              </a:ext>
            </a:extLst>
          </p:cNvPr>
          <p:cNvSpPr txBox="1"/>
          <p:nvPr/>
        </p:nvSpPr>
        <p:spPr>
          <a:xfrm>
            <a:off x="7838792" y="5153154"/>
            <a:ext cx="21034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/>
              <a:t>人子</a:t>
            </a: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80558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5" grpId="0"/>
      <p:bldP spid="9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AC0FC-5565-D8FA-34FE-A9AAFF18E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1647C-DC3D-B2D5-D01E-4A89D5CD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F4B65-4D2C-1837-2054-E8434F47F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sz="4400" dirty="0"/>
              <a:t>1. </a:t>
            </a:r>
            <a:r>
              <a:rPr lang="zh-TW" altLang="en-US" sz="4400" dirty="0"/>
              <a:t>阿拉法與俄梅戛／昔在、今在、以後永在的全能者</a:t>
            </a:r>
            <a:endParaRPr lang="en-CA" altLang="zh-TW" sz="4400" dirty="0"/>
          </a:p>
          <a:p>
            <a:pPr marL="989013" indent="-989013">
              <a:buNone/>
              <a:tabLst>
                <a:tab pos="1169988" algn="l"/>
              </a:tabLst>
            </a:pPr>
            <a:r>
              <a:rPr lang="en-US" sz="4000" b="1" dirty="0"/>
              <a:t>1:8</a:t>
            </a:r>
            <a:r>
              <a:rPr lang="en-US" sz="4000" dirty="0"/>
              <a:t> </a:t>
            </a:r>
            <a:r>
              <a:rPr lang="zh-TW" altLang="en-US" sz="4000" dirty="0"/>
              <a:t>主　神說：「我是</a:t>
            </a:r>
            <a:r>
              <a:rPr lang="zh-TW" altLang="en-US" sz="4000" b="1" u="sng" dirty="0"/>
              <a:t>阿拉法</a:t>
            </a:r>
            <a:r>
              <a:rPr lang="zh-TW" altLang="en-US" sz="4000" u="sng" dirty="0"/>
              <a:t>，我是</a:t>
            </a:r>
            <a:r>
              <a:rPr lang="zh-TW" altLang="en-US" sz="4000" b="1" u="sng" dirty="0"/>
              <a:t>俄梅戛</a:t>
            </a:r>
            <a:r>
              <a:rPr lang="zh-TW" altLang="en-US" sz="4000" dirty="0"/>
              <a:t>（阿拉法，俄梅戛：是希臘字母首末二字），是</a:t>
            </a:r>
            <a:r>
              <a:rPr lang="zh-TW" altLang="en-US" sz="4000" u="sng" dirty="0"/>
              <a:t>昔在、今在、以後永在的全能者</a:t>
            </a:r>
            <a:r>
              <a:rPr lang="zh-TW" altLang="en-US" sz="4000" dirty="0"/>
              <a:t>。」</a:t>
            </a:r>
            <a:endParaRPr lang="en-CA" altLang="zh-TW" sz="4000" dirty="0"/>
          </a:p>
          <a:p>
            <a:pPr marL="989013" indent="-989013">
              <a:buNone/>
              <a:tabLst>
                <a:tab pos="1169988" algn="l"/>
              </a:tabLst>
            </a:pPr>
            <a:r>
              <a:rPr lang="en-US" altLang="zh-TW" sz="4000" b="1" dirty="0"/>
              <a:t>4:8</a:t>
            </a:r>
            <a:r>
              <a:rPr lang="zh-TW" altLang="en-US" sz="4000" dirty="0"/>
              <a:t> 四活物各有六個翅膀，遍體內外都滿了眼睛。他們晝夜不住地說：聖哉！聖哉！聖哉！主　神是</a:t>
            </a:r>
            <a:r>
              <a:rPr lang="zh-TW" altLang="en-US" sz="4000" u="sng" dirty="0"/>
              <a:t>昔在、今在、以後永在的全能者</a:t>
            </a:r>
            <a:r>
              <a:rPr lang="zh-TW" altLang="en-US" sz="4000" dirty="0"/>
              <a:t>。</a:t>
            </a: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428040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18212-0279-EDC9-3C72-FB225E737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95EC1-060A-C20F-4E8C-BE30F8F9A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C69EF-E866-CBAB-D962-EA74431FE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1524000" indent="-1524000">
              <a:buNone/>
            </a:pPr>
            <a:r>
              <a:rPr lang="en-US" sz="4400" dirty="0"/>
              <a:t>1. </a:t>
            </a:r>
            <a:r>
              <a:rPr lang="zh-TW" altLang="en-US" sz="4400" dirty="0"/>
              <a:t>阿拉法與俄梅戛／昔在、今在、以後永在的全能者</a:t>
            </a:r>
            <a:endParaRPr lang="en-CA" altLang="zh-TW" sz="4400" dirty="0"/>
          </a:p>
          <a:p>
            <a:pPr marL="989013" indent="-989013">
              <a:buNone/>
              <a:tabLst>
                <a:tab pos="1169988" algn="l"/>
              </a:tabLst>
            </a:pPr>
            <a:r>
              <a:rPr lang="en-US" sz="4000" b="1" dirty="0"/>
              <a:t>21:6</a:t>
            </a:r>
            <a:r>
              <a:rPr lang="en-US" sz="4000" dirty="0"/>
              <a:t> </a:t>
            </a:r>
            <a:r>
              <a:rPr lang="zh-TW" altLang="en-US" sz="4000" dirty="0"/>
              <a:t>他又對我說：「都成了！我是</a:t>
            </a:r>
            <a:r>
              <a:rPr lang="zh-TW" altLang="en-US" sz="4000" b="1" u="sng" dirty="0"/>
              <a:t>阿拉法</a:t>
            </a:r>
            <a:r>
              <a:rPr lang="zh-TW" altLang="en-US" sz="4000" u="sng" dirty="0"/>
              <a:t>，我是</a:t>
            </a:r>
            <a:r>
              <a:rPr lang="zh-TW" altLang="en-US" sz="4000" b="1" u="sng" dirty="0"/>
              <a:t>俄梅戛</a:t>
            </a:r>
            <a:r>
              <a:rPr lang="zh-TW" altLang="en-US" sz="4000" u="sng" dirty="0"/>
              <a:t>；我是</a:t>
            </a:r>
            <a:r>
              <a:rPr lang="zh-TW" altLang="en-US" sz="4000" b="1" u="sng" dirty="0"/>
              <a:t>初</a:t>
            </a:r>
            <a:r>
              <a:rPr lang="zh-TW" altLang="en-US" sz="4000" u="sng" dirty="0"/>
              <a:t>，我是</a:t>
            </a:r>
            <a:r>
              <a:rPr lang="zh-TW" altLang="en-US" sz="4000" b="1" u="sng" dirty="0"/>
              <a:t>終</a:t>
            </a:r>
            <a:r>
              <a:rPr lang="zh-TW" altLang="en-US" sz="4000" dirty="0"/>
              <a:t>。我要將生命泉的水白白賜給那口渴的人喝。</a:t>
            </a:r>
            <a:endParaRPr lang="en-CA" sz="4000" dirty="0"/>
          </a:p>
          <a:p>
            <a:pPr marL="989013" indent="-989013">
              <a:buNone/>
              <a:tabLst>
                <a:tab pos="1169988" algn="l"/>
              </a:tabLst>
            </a:pPr>
            <a:r>
              <a:rPr lang="en-US" sz="4000" b="1" dirty="0"/>
              <a:t>22:13</a:t>
            </a:r>
            <a:r>
              <a:rPr lang="en-US" sz="4000" dirty="0"/>
              <a:t> </a:t>
            </a:r>
            <a:r>
              <a:rPr lang="zh-TW" altLang="en-US" sz="4000" dirty="0"/>
              <a:t>我是</a:t>
            </a:r>
            <a:r>
              <a:rPr lang="zh-TW" altLang="en-US" sz="4000" b="1" u="sng" dirty="0"/>
              <a:t>阿拉法</a:t>
            </a:r>
            <a:r>
              <a:rPr lang="zh-TW" altLang="en-US" sz="4000" u="sng" dirty="0"/>
              <a:t>，我是</a:t>
            </a:r>
            <a:r>
              <a:rPr lang="zh-TW" altLang="en-US" sz="4000" b="1" u="sng" dirty="0"/>
              <a:t>俄梅戛</a:t>
            </a:r>
            <a:r>
              <a:rPr lang="zh-TW" altLang="en-US" sz="4000" u="sng" dirty="0"/>
              <a:t>；我是</a:t>
            </a:r>
            <a:r>
              <a:rPr lang="zh-TW" altLang="en-US" sz="4000" b="1" u="sng" dirty="0"/>
              <a:t>首先的</a:t>
            </a:r>
            <a:r>
              <a:rPr lang="zh-TW" altLang="en-US" sz="4000" u="sng" dirty="0"/>
              <a:t>，我是</a:t>
            </a:r>
            <a:r>
              <a:rPr lang="zh-TW" altLang="en-US" sz="4000" b="1" u="sng" dirty="0"/>
              <a:t>末後的</a:t>
            </a:r>
            <a:r>
              <a:rPr lang="zh-TW" altLang="en-US" sz="4000" u="sng" dirty="0"/>
              <a:t>；我是</a:t>
            </a:r>
            <a:r>
              <a:rPr lang="zh-TW" altLang="en-US" sz="4000" b="1" u="sng" dirty="0"/>
              <a:t>初</a:t>
            </a:r>
            <a:r>
              <a:rPr lang="zh-TW" altLang="en-US" sz="4000" u="sng" dirty="0"/>
              <a:t>，我是</a:t>
            </a:r>
            <a:r>
              <a:rPr lang="zh-TW" altLang="en-US" sz="4000" b="1" u="sng" dirty="0"/>
              <a:t>終</a:t>
            </a:r>
            <a:r>
              <a:rPr lang="zh-TW" altLang="en-US" sz="4000" dirty="0"/>
              <a:t>。」</a:t>
            </a: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792537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EB5B42-6DA0-1F61-DCF3-253BC5C75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24" y="1254642"/>
            <a:ext cx="11633952" cy="505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84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6F798-5698-0B59-A470-33126B065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90B2-799D-4DC0-2178-19F6E8E8E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26857-5961-6704-DF2D-6668ED5F2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622300" indent="-622300">
              <a:buNone/>
            </a:pPr>
            <a:r>
              <a:rPr lang="en-US" altLang="zh-TW" sz="4400" b="1" dirty="0"/>
              <a:t>1. </a:t>
            </a:r>
            <a:r>
              <a:rPr lang="zh-TW" altLang="en-US" sz="4400" b="1" dirty="0"/>
              <a:t>阿拉法與俄梅戛／</a:t>
            </a:r>
            <a:r>
              <a:rPr lang="zh-TW" altLang="en-US" sz="4400" dirty="0"/>
              <a:t>昔在、今在、以後永在的全能者</a:t>
            </a:r>
            <a:endParaRPr lang="en-CA" altLang="zh-TW" sz="4400" dirty="0"/>
          </a:p>
          <a:p>
            <a:pPr marL="1168400" indent="-1168400">
              <a:lnSpc>
                <a:spcPts val="4400"/>
              </a:lnSpc>
              <a:spcBef>
                <a:spcPts val="0"/>
              </a:spcBef>
              <a:buNone/>
            </a:pPr>
            <a:r>
              <a:rPr lang="zh-TW" altLang="en-US" sz="4000" b="1" dirty="0"/>
              <a:t>來</a:t>
            </a:r>
            <a:r>
              <a:rPr lang="en-US" sz="4000" b="1" dirty="0"/>
              <a:t>12:2</a:t>
            </a:r>
            <a:r>
              <a:rPr lang="en-US" sz="4000" dirty="0"/>
              <a:t> </a:t>
            </a:r>
            <a:r>
              <a:rPr lang="zh-TW" altLang="en-US" sz="4000" dirty="0"/>
              <a:t>仰望為我們信心創始成終的耶穌（或譯：仰望那將真道創始成終的耶穌）。他因那擺在前面的喜樂，就輕看羞辱，忍受了十字架的苦難，便坐在　神寶座的右邊。</a:t>
            </a:r>
            <a:endParaRPr lang="en-CA" altLang="zh-TW" sz="4000" dirty="0"/>
          </a:p>
          <a:p>
            <a:pPr marL="1524000" indent="-1524000">
              <a:lnSpc>
                <a:spcPts val="4400"/>
              </a:lnSpc>
              <a:spcBef>
                <a:spcPts val="0"/>
              </a:spcBef>
              <a:buNone/>
            </a:pPr>
            <a:r>
              <a:rPr lang="zh-TW" altLang="en-US" sz="4000" b="1" dirty="0"/>
              <a:t>來</a:t>
            </a:r>
            <a:r>
              <a:rPr lang="en-US" sz="4000" b="1" dirty="0"/>
              <a:t>12:3</a:t>
            </a:r>
            <a:r>
              <a:rPr lang="en-US" sz="4000" dirty="0"/>
              <a:t> </a:t>
            </a:r>
            <a:r>
              <a:rPr lang="zh-TW" altLang="en-US" sz="4000" dirty="0"/>
              <a:t>那忍受罪人這樣頂撞的，你們要思想，免得疲倦灰心。</a:t>
            </a:r>
            <a:endParaRPr lang="en-CA" altLang="zh-TW" sz="4000" dirty="0"/>
          </a:p>
          <a:p>
            <a:pPr marL="1524000" indent="-1524000">
              <a:lnSpc>
                <a:spcPts val="4400"/>
              </a:lnSpc>
              <a:spcBef>
                <a:spcPts val="0"/>
              </a:spcBef>
              <a:buNone/>
            </a:pPr>
            <a:r>
              <a:rPr lang="zh-TW" altLang="en-US" sz="4000" b="1" dirty="0"/>
              <a:t>腓</a:t>
            </a:r>
            <a:r>
              <a:rPr lang="en-US" altLang="zh-TW" sz="4000" b="1" dirty="0"/>
              <a:t>1:6</a:t>
            </a:r>
            <a:r>
              <a:rPr lang="zh-TW" altLang="en-US" sz="4000" dirty="0"/>
              <a:t> 我深信那在你們心裡動了善工的，必成全這工，直到耶穌基督的日子。</a:t>
            </a:r>
            <a:br>
              <a:rPr lang="zh-TW" altLang="en-US" sz="4000" dirty="0"/>
            </a:b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2886608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A8E9A5-E3CA-F684-6816-CB7BDE2EF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2" y="590716"/>
            <a:ext cx="4561409" cy="2558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1B8DDF-9493-A756-D55B-681421BAC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089" y="79966"/>
            <a:ext cx="3175516" cy="36945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2772DA-59BB-B848-3DEE-3423934F5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9479" y="590716"/>
            <a:ext cx="3877339" cy="28562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DC9E25-03D9-86A1-F6C6-E66859E95648}"/>
              </a:ext>
            </a:extLst>
          </p:cNvPr>
          <p:cNvSpPr txBox="1"/>
          <p:nvPr/>
        </p:nvSpPr>
        <p:spPr>
          <a:xfrm>
            <a:off x="0" y="3987596"/>
            <a:ext cx="1201479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dirty="0"/>
              <a:t>詩</a:t>
            </a:r>
            <a:r>
              <a:rPr lang="en-US" altLang="zh-TW" sz="4000" dirty="0"/>
              <a:t>33:8 </a:t>
            </a:r>
            <a:r>
              <a:rPr lang="zh-TW" altLang="en-US" sz="4000" dirty="0"/>
              <a:t>願全地都敬畏耶和華！願世上的居民都懼怕他！</a:t>
            </a:r>
          </a:p>
          <a:p>
            <a:r>
              <a:rPr lang="zh-TW" altLang="en-US" sz="4000" dirty="0"/>
              <a:t>詩</a:t>
            </a:r>
            <a:r>
              <a:rPr lang="en-US" altLang="zh-TW" sz="4000" dirty="0"/>
              <a:t>33:9 </a:t>
            </a:r>
            <a:r>
              <a:rPr lang="zh-TW" altLang="en-US" sz="4000" dirty="0"/>
              <a:t>因為他說有，就有，命立，就立。</a:t>
            </a:r>
            <a:endParaRPr lang="en-CA" altLang="zh-TW" sz="4000" dirty="0"/>
          </a:p>
          <a:p>
            <a:pPr marL="1797050" indent="-1797050">
              <a:tabLst>
                <a:tab pos="361950" algn="l"/>
                <a:tab pos="1435100" algn="l"/>
              </a:tabLst>
            </a:pPr>
            <a:r>
              <a:rPr lang="zh-TW" altLang="en-US" sz="4000" b="1" dirty="0"/>
              <a:t>羅</a:t>
            </a:r>
            <a:r>
              <a:rPr lang="en-US" altLang="zh-TW" sz="4000" b="1" dirty="0"/>
              <a:t>11:36</a:t>
            </a:r>
            <a:r>
              <a:rPr lang="zh-TW" altLang="en-US" sz="4000" dirty="0"/>
              <a:t> 因為萬有都是本於他，倚靠他，歸於他。願榮耀歸給他，直到永遠。阿們！</a:t>
            </a:r>
          </a:p>
        </p:txBody>
      </p:sp>
    </p:spTree>
    <p:extLst>
      <p:ext uri="{BB962C8B-B14F-4D97-AF65-F5344CB8AC3E}">
        <p14:creationId xmlns:p14="http://schemas.microsoft.com/office/powerpoint/2010/main" val="123054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322DB-F821-9A2C-1842-E6950464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FDE12-1083-8C59-AE5C-C6CF919EB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89187"/>
            <a:ext cx="11466786" cy="893380"/>
          </a:xfrm>
        </p:spPr>
        <p:txBody>
          <a:bodyPr/>
          <a:lstStyle/>
          <a:p>
            <a:r>
              <a:rPr lang="zh-TW" altLang="en-US" sz="4800" dirty="0"/>
              <a:t>啟示錄中有關耶穌基督的七對名號</a:t>
            </a:r>
            <a:endParaRPr lang="en-CA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790A5-0B90-D2A6-3DF5-FDEC82DAB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6" y="925033"/>
            <a:ext cx="11550869" cy="5932967"/>
          </a:xfrm>
        </p:spPr>
        <p:txBody>
          <a:bodyPr/>
          <a:lstStyle/>
          <a:p>
            <a:pPr marL="622300" indent="-622300">
              <a:buNone/>
            </a:pPr>
            <a:r>
              <a:rPr lang="en-US" altLang="zh-TW" sz="4400" b="1" dirty="0"/>
              <a:t>1. </a:t>
            </a:r>
            <a:r>
              <a:rPr lang="zh-TW" altLang="en-US" sz="4400" b="1" dirty="0"/>
              <a:t>阿拉法與俄梅戛／</a:t>
            </a:r>
            <a:r>
              <a:rPr lang="zh-TW" altLang="en-US" sz="4400" dirty="0"/>
              <a:t>昔在、今在、以後永在的全能者</a:t>
            </a:r>
            <a:endParaRPr lang="en-CA" altLang="zh-TW" sz="4400" dirty="0"/>
          </a:p>
          <a:p>
            <a:pPr marL="1168400" indent="-1168400">
              <a:lnSpc>
                <a:spcPts val="4800"/>
              </a:lnSpc>
              <a:spcBef>
                <a:spcPts val="600"/>
              </a:spcBef>
              <a:buNone/>
            </a:pPr>
            <a:r>
              <a:rPr lang="zh-TW" altLang="en-US" sz="4000" b="1" dirty="0"/>
              <a:t>約</a:t>
            </a:r>
            <a:r>
              <a:rPr lang="en-US" altLang="zh-TW" sz="4000" b="1" dirty="0"/>
              <a:t>10:28</a:t>
            </a:r>
            <a:r>
              <a:rPr lang="zh-TW" altLang="en-US" sz="4000" dirty="0"/>
              <a:t> 我又賜給他們永生；他們永不滅亡，誰也不能從我手裡把他們奪去。</a:t>
            </a:r>
            <a:endParaRPr lang="en-CA" altLang="zh-TW" sz="4000" dirty="0"/>
          </a:p>
          <a:p>
            <a:pPr marL="1168400" indent="-1168400">
              <a:lnSpc>
                <a:spcPts val="4800"/>
              </a:lnSpc>
              <a:spcBef>
                <a:spcPts val="600"/>
              </a:spcBef>
              <a:buNone/>
            </a:pPr>
            <a:r>
              <a:rPr lang="zh-TW" altLang="en-US" sz="4000" dirty="0"/>
              <a:t>約</a:t>
            </a:r>
            <a:r>
              <a:rPr lang="en-US" altLang="zh-TW" sz="4000" b="1" dirty="0"/>
              <a:t>10:29</a:t>
            </a:r>
            <a:r>
              <a:rPr lang="zh-TW" altLang="en-US" sz="4000" dirty="0"/>
              <a:t> 我父把羊賜給我，他比萬有都大，誰也不能從我父手裡把他們奪去。</a:t>
            </a:r>
            <a:endParaRPr lang="en-US" altLang="zh-TW" sz="4000" b="1" dirty="0"/>
          </a:p>
          <a:p>
            <a:pPr marL="1168400" indent="-1168400">
              <a:lnSpc>
                <a:spcPts val="4800"/>
              </a:lnSpc>
              <a:spcBef>
                <a:spcPts val="600"/>
              </a:spcBef>
              <a:buNone/>
            </a:pPr>
            <a:r>
              <a:rPr lang="zh-TW" altLang="en-US" sz="4000" b="1" dirty="0"/>
              <a:t>羅</a:t>
            </a:r>
            <a:r>
              <a:rPr lang="en-US" altLang="zh-TW" sz="4000" b="1" dirty="0"/>
              <a:t>8:33-39</a:t>
            </a:r>
            <a:r>
              <a:rPr lang="zh-TW" altLang="en-US" sz="4000" dirty="0"/>
              <a:t> 誰能</a:t>
            </a:r>
            <a:r>
              <a:rPr lang="en-CA" altLang="zh-TW" sz="4000" dirty="0"/>
              <a:t>……</a:t>
            </a:r>
            <a:r>
              <a:rPr lang="zh-TW" altLang="en-US" sz="4000" dirty="0"/>
              <a:t>都不能叫我們與　神的愛隔絕；這愛是在我們的主基督耶穌裡的。</a:t>
            </a:r>
            <a:endParaRPr lang="en-US" altLang="zh-TW" sz="4000" b="1" dirty="0"/>
          </a:p>
          <a:p>
            <a:pPr marL="1168400" indent="-1168400">
              <a:lnSpc>
                <a:spcPts val="4400"/>
              </a:lnSpc>
              <a:spcBef>
                <a:spcPts val="0"/>
              </a:spcBef>
              <a:buNone/>
            </a:pPr>
            <a:br>
              <a:rPr lang="zh-TW" altLang="en-US" sz="4000" dirty="0"/>
            </a:br>
            <a:endParaRPr lang="en-CA" sz="4000" dirty="0"/>
          </a:p>
          <a:p>
            <a:pPr marL="1524000" indent="-1524000">
              <a:buNone/>
            </a:pP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2347647196"/>
      </p:ext>
    </p:extLst>
  </p:cSld>
  <p:clrMapOvr>
    <a:masterClrMapping/>
  </p:clrMapOvr>
</p:sld>
</file>

<file path=ppt/theme/theme1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新細明體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新細明體" panose="02020500000000000000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71611</TotalTime>
  <Words>2815</Words>
  <Application>Microsoft Office PowerPoint</Application>
  <PresentationFormat>Widescreen</PresentationFormat>
  <Paragraphs>117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Courier New</vt:lpstr>
      <vt:lpstr>Times New Roman</vt:lpstr>
      <vt:lpstr>3_預設簡報設計</vt:lpstr>
      <vt:lpstr>我們在基督裡面也得了豐盛</vt:lpstr>
      <vt:lpstr>PowerPoint Presentation</vt:lpstr>
      <vt:lpstr>基督的名號</vt:lpstr>
      <vt:lpstr>啟示錄中有關耶穌基督的七對名號</vt:lpstr>
      <vt:lpstr>啟示錄中有關耶穌基督的七對名號</vt:lpstr>
      <vt:lpstr>PowerPoint Presentation</vt:lpstr>
      <vt:lpstr>啟示錄中有關耶穌基督的七對名號</vt:lpstr>
      <vt:lpstr>PowerPoint Presentation</vt:lpstr>
      <vt:lpstr>啟示錄中有關耶穌基督的七對名號</vt:lpstr>
      <vt:lpstr>啟示錄中有關耶穌基督的七對名號</vt:lpstr>
      <vt:lpstr>PowerPoint Presentation</vt:lpstr>
      <vt:lpstr>啟示錄中有關耶穌基督的七對名號</vt:lpstr>
      <vt:lpstr>啟示錄中有關耶穌基督的七對名號</vt:lpstr>
      <vt:lpstr>啟示錄中有關耶穌基督的七對名號</vt:lpstr>
      <vt:lpstr>啟示錄中有關耶穌基督的七對名號</vt:lpstr>
      <vt:lpstr>啟示錄中有關耶穌基督的七對名號</vt:lpstr>
      <vt:lpstr>啟示錄中有關耶穌基督的七對名號</vt:lpstr>
      <vt:lpstr>啟示錄中有關耶穌基督的七對名號</vt:lpstr>
      <vt:lpstr>啟示錄中有關耶穌基督的七對名號</vt:lpstr>
      <vt:lpstr>啟示錄中有關耶穌基督的七對名號</vt:lpstr>
      <vt:lpstr>啟示錄中有關耶穌基督的七對名號</vt:lpstr>
      <vt:lpstr>PowerPoint Presentation</vt:lpstr>
      <vt:lpstr>PowerPoint Presentation</vt:lpstr>
      <vt:lpstr>PowerPoint Presentation</vt:lpstr>
      <vt:lpstr>我們在基督裡面也得了豐盛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因著信，就</dc:title>
  <dc:creator>Esther Lau</dc:creator>
  <cp:lastModifiedBy>Esther Lau</cp:lastModifiedBy>
  <cp:revision>326</cp:revision>
  <dcterms:created xsi:type="dcterms:W3CDTF">2020-04-04T21:18:27Z</dcterms:created>
  <dcterms:modified xsi:type="dcterms:W3CDTF">2026-01-22T21:04:48Z</dcterms:modified>
</cp:coreProperties>
</file>