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1.xml" ContentType="application/vnd.openxmlformats-officedocument.theme+xml"/>
  <Override PartName="/ppt/slideLayouts/slideLayout109.xml" ContentType="application/vnd.openxmlformats-officedocument.presentationml.slideLayout+xml"/>
  <Override PartName="/ppt/theme/theme12.xml" ContentType="application/vnd.openxmlformats-officedocument.theme+xml"/>
  <Override PartName="/ppt/slideLayouts/slideLayout110.xml" ContentType="application/vnd.openxmlformats-officedocument.presentationml.slideLayout+xml"/>
  <Override PartName="/ppt/theme/theme13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4.xml" ContentType="application/vnd.openxmlformats-officedocument.theme+xml"/>
  <Override PartName="/ppt/slideLayouts/slideLayout127.xml" ContentType="application/vnd.openxmlformats-officedocument.presentationml.slideLayout+xml"/>
  <Override PartName="/ppt/theme/theme15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6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8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9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20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81" r:id="rId1"/>
    <p:sldMasterId id="2147483967" r:id="rId2"/>
    <p:sldMasterId id="2147484401" r:id="rId3"/>
    <p:sldMasterId id="2147484654" r:id="rId4"/>
    <p:sldMasterId id="2147484666" r:id="rId5"/>
    <p:sldMasterId id="2147484690" r:id="rId6"/>
    <p:sldMasterId id="2147484786" r:id="rId7"/>
    <p:sldMasterId id="2147484798" r:id="rId8"/>
    <p:sldMasterId id="2147484810" r:id="rId9"/>
    <p:sldMasterId id="2147484822" r:id="rId10"/>
    <p:sldMasterId id="2147484840" r:id="rId11"/>
    <p:sldMasterId id="2147484843" r:id="rId12"/>
    <p:sldMasterId id="2147484845" r:id="rId13"/>
    <p:sldMasterId id="2147484938" r:id="rId14"/>
    <p:sldMasterId id="2147484955" r:id="rId15"/>
    <p:sldMasterId id="2147484970" r:id="rId16"/>
    <p:sldMasterId id="2147484982" r:id="rId17"/>
    <p:sldMasterId id="2147484999" r:id="rId18"/>
    <p:sldMasterId id="2147485011" r:id="rId19"/>
    <p:sldMasterId id="2147485023" r:id="rId20"/>
    <p:sldMasterId id="2147485035" r:id="rId21"/>
  </p:sldMasterIdLst>
  <p:notesMasterIdLst>
    <p:notesMasterId r:id="rId91"/>
  </p:notesMasterIdLst>
  <p:sldIdLst>
    <p:sldId id="770" r:id="rId22"/>
    <p:sldId id="1083" r:id="rId23"/>
    <p:sldId id="779" r:id="rId24"/>
    <p:sldId id="771" r:id="rId25"/>
    <p:sldId id="733" r:id="rId26"/>
    <p:sldId id="1082" r:id="rId27"/>
    <p:sldId id="1084" r:id="rId28"/>
    <p:sldId id="1085" r:id="rId29"/>
    <p:sldId id="727" r:id="rId30"/>
    <p:sldId id="1086" r:id="rId31"/>
    <p:sldId id="1087" r:id="rId32"/>
    <p:sldId id="1078" r:id="rId33"/>
    <p:sldId id="852" r:id="rId34"/>
    <p:sldId id="851" r:id="rId35"/>
    <p:sldId id="786" r:id="rId36"/>
    <p:sldId id="1091" r:id="rId37"/>
    <p:sldId id="1090" r:id="rId38"/>
    <p:sldId id="1093" r:id="rId39"/>
    <p:sldId id="1092" r:id="rId40"/>
    <p:sldId id="1089" r:id="rId41"/>
    <p:sldId id="1088" r:id="rId42"/>
    <p:sldId id="1094" r:id="rId43"/>
    <p:sldId id="1095" r:id="rId44"/>
    <p:sldId id="1961" r:id="rId45"/>
    <p:sldId id="1096" r:id="rId46"/>
    <p:sldId id="857" r:id="rId47"/>
    <p:sldId id="1098" r:id="rId48"/>
    <p:sldId id="1962" r:id="rId49"/>
    <p:sldId id="1101" r:id="rId50"/>
    <p:sldId id="1977" r:id="rId51"/>
    <p:sldId id="1099" r:id="rId52"/>
    <p:sldId id="1960" r:id="rId53"/>
    <p:sldId id="1973" r:id="rId54"/>
    <p:sldId id="861" r:id="rId55"/>
    <p:sldId id="809" r:id="rId56"/>
    <p:sldId id="1100" r:id="rId57"/>
    <p:sldId id="1974" r:id="rId58"/>
    <p:sldId id="1975" r:id="rId59"/>
    <p:sldId id="1081" r:id="rId60"/>
    <p:sldId id="307" r:id="rId61"/>
    <p:sldId id="452" r:id="rId62"/>
    <p:sldId id="777" r:id="rId63"/>
    <p:sldId id="1046" r:id="rId64"/>
    <p:sldId id="1073" r:id="rId65"/>
    <p:sldId id="1074" r:id="rId66"/>
    <p:sldId id="1075" r:id="rId67"/>
    <p:sldId id="1076" r:id="rId68"/>
    <p:sldId id="1077" r:id="rId69"/>
    <p:sldId id="815" r:id="rId70"/>
    <p:sldId id="816" r:id="rId71"/>
    <p:sldId id="701" r:id="rId72"/>
    <p:sldId id="819" r:id="rId73"/>
    <p:sldId id="820" r:id="rId74"/>
    <p:sldId id="821" r:id="rId75"/>
    <p:sldId id="791" r:id="rId76"/>
    <p:sldId id="799" r:id="rId77"/>
    <p:sldId id="800" r:id="rId78"/>
    <p:sldId id="1976" r:id="rId79"/>
    <p:sldId id="662" r:id="rId80"/>
    <p:sldId id="642" r:id="rId81"/>
    <p:sldId id="683" r:id="rId82"/>
    <p:sldId id="862" r:id="rId83"/>
    <p:sldId id="629" r:id="rId84"/>
    <p:sldId id="427" r:id="rId85"/>
    <p:sldId id="331" r:id="rId86"/>
    <p:sldId id="863" r:id="rId87"/>
    <p:sldId id="1978" r:id="rId88"/>
    <p:sldId id="1979" r:id="rId89"/>
    <p:sldId id="1980" r:id="rId90"/>
  </p:sldIdLst>
  <p:sldSz cx="12192000" cy="68580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FF"/>
    <a:srgbClr val="800000"/>
    <a:srgbClr val="FF0000"/>
    <a:srgbClr val="FFFF00"/>
    <a:srgbClr val="000000"/>
    <a:srgbClr val="003300"/>
    <a:srgbClr val="DDE21E"/>
    <a:srgbClr val="FB5837"/>
    <a:srgbClr val="F8A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9158" autoAdjust="0"/>
    <p:restoredTop sz="94660"/>
  </p:normalViewPr>
  <p:slideViewPr>
    <p:cSldViewPr>
      <p:cViewPr>
        <p:scale>
          <a:sx n="71" d="100"/>
          <a:sy n="71" d="100"/>
        </p:scale>
        <p:origin x="48" y="11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-34677"/>
    </p:cViewPr>
  </p:sorterViewPr>
  <p:notesViewPr>
    <p:cSldViewPr>
      <p:cViewPr varScale="1">
        <p:scale>
          <a:sx n="58" d="100"/>
          <a:sy n="58" d="100"/>
        </p:scale>
        <p:origin x="-84" y="-51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84" Type="http://schemas.openxmlformats.org/officeDocument/2006/relationships/slide" Target="slides/slide63.xml"/><Relationship Id="rId89" Type="http://schemas.openxmlformats.org/officeDocument/2006/relationships/slide" Target="slides/slide68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9.xml"/><Relationship Id="rId95" Type="http://schemas.openxmlformats.org/officeDocument/2006/relationships/tableStyles" Target="tableStyles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slide" Target="slides/slide59.xml"/><Relationship Id="rId85" Type="http://schemas.openxmlformats.org/officeDocument/2006/relationships/slide" Target="slides/slide64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slide" Target="slides/slide62.xml"/><Relationship Id="rId88" Type="http://schemas.openxmlformats.org/officeDocument/2006/relationships/slide" Target="slides/slide6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slide" Target="slides/slide60.xml"/><Relationship Id="rId86" Type="http://schemas.openxmlformats.org/officeDocument/2006/relationships/slide" Target="slides/slide65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8.xml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slide" Target="slides/slide5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0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slide" Target="slides/slide45.xml"/><Relationship Id="rId87" Type="http://schemas.openxmlformats.org/officeDocument/2006/relationships/slide" Target="slides/slide66.xml"/><Relationship Id="rId61" Type="http://schemas.openxmlformats.org/officeDocument/2006/relationships/slide" Target="slides/slide40.xml"/><Relationship Id="rId82" Type="http://schemas.openxmlformats.org/officeDocument/2006/relationships/slide" Target="slides/slide6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56" Type="http://schemas.openxmlformats.org/officeDocument/2006/relationships/slide" Target="slides/slide35.xml"/><Relationship Id="rId7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6000" y="514350"/>
            <a:ext cx="4572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標楷體" panose="03000509000000000000" pitchFamily="65" charset="-120"/>
              </a:defRPr>
            </a:lvl1pPr>
          </a:lstStyle>
          <a:p>
            <a:fld id="{AD5ACD2B-D5FF-4AAA-8862-04913CD2F938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標楷體" panose="03000509000000000000" pitchFamily="65" charset="-120"/>
        <a:ea typeface="標楷體" panose="03000509000000000000" pitchFamily="65" charset="-120"/>
        <a:cs typeface="標楷體" panose="03000509000000000000" pitchFamily="65" charset="-12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標楷體" panose="03000509000000000000" pitchFamily="65" charset="-120"/>
        <a:ea typeface="標楷體" panose="03000509000000000000" pitchFamily="65" charset="-120"/>
        <a:cs typeface="標楷體" panose="03000509000000000000" pitchFamily="65" charset="-12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標楷體" panose="03000509000000000000" pitchFamily="65" charset="-120"/>
        <a:ea typeface="標楷體" panose="03000509000000000000" pitchFamily="65" charset="-120"/>
        <a:cs typeface="標楷體" panose="03000509000000000000" pitchFamily="65" charset="-12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標楷體" panose="03000509000000000000" pitchFamily="65" charset="-120"/>
        <a:ea typeface="標楷體" panose="03000509000000000000" pitchFamily="65" charset="-120"/>
        <a:cs typeface="標楷體" panose="03000509000000000000" pitchFamily="65" charset="-12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標楷體" panose="03000509000000000000" pitchFamily="65" charset="-120"/>
        <a:ea typeface="標楷體" panose="03000509000000000000" pitchFamily="65" charset="-120"/>
        <a:cs typeface="標楷體" panose="03000509000000000000" pitchFamily="65" charset="-12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ACD2B-D5FF-4AAA-8862-04913CD2F938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838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0538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>
              <a:ea typeface="標楷體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4CCA79-0936-46A7-80CC-69197B50345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06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>
            <a:extLst>
              <a:ext uri="{FF2B5EF4-FFF2-40B4-BE49-F238E27FC236}">
                <a16:creationId xmlns:a16="http://schemas.microsoft.com/office/drawing/2014/main" id="{5867B9D0-DE17-F078-22E2-4B05CF4E040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0BC8FCCF-0682-22B2-015A-6663BCA93F0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zh-HK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379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CD2B-D5FF-4AAA-8862-04913CD2F938}" type="slidenum">
              <a:rPr lang="zh-TW" altLang="en-US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11021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CD2B-D5FF-4AAA-8862-04913CD2F938}" type="slidenum">
              <a:rPr lang="zh-TW" altLang="en-US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4082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95BFDC-63D9-408F-A374-EDFA4001F9C2}" type="slidenum">
              <a:rPr kumimoji="0" lang="en-CA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CA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54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9678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041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>
              <a:ea typeface="標楷體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4CCA79-0936-46A7-80CC-69197B50345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431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/>
          </p:nvPr>
        </p:nvSpPr>
        <p:spPr>
          <a:xfrm>
            <a:off x="3886200" y="8686800"/>
            <a:ext cx="2957513" cy="442913"/>
          </a:xfrm>
          <a:prstGeom prst="rect">
            <a:avLst/>
          </a:prstGeom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A15C6-434D-4FDF-BA76-59F6CFD2001A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5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589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8671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5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CA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321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C096EE-94D9-4C17-A5F9-60A39B1B59D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52547186"/>
      </p:ext>
    </p:extLst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54003-D8AB-4E15-8240-EE01918D3F1C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031780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90456962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6981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4294732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293262115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40921071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2199-6480-4F9A-BA7A-8512F6B36D67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5714000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DCB5-98C8-4ABA-B89E-13A6D7AD6749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114967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>
            <a:extLst>
              <a:ext uri="{FF2B5EF4-FFF2-40B4-BE49-F238E27FC236}">
                <a16:creationId xmlns:a16="http://schemas.microsoft.com/office/drawing/2014/main" id="{3B366E5F-2269-4D44-BCD0-1249B3B067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1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>
            <a:extLst>
              <a:ext uri="{FF2B5EF4-FFF2-40B4-BE49-F238E27FC236}">
                <a16:creationId xmlns:a16="http://schemas.microsoft.com/office/drawing/2014/main" id="{0DC98611-7A4B-4B24-B0C8-F4B1778FDA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1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>
            <a:extLst>
              <a:ext uri="{FF2B5EF4-FFF2-40B4-BE49-F238E27FC236}">
                <a16:creationId xmlns:a16="http://schemas.microsoft.com/office/drawing/2014/main" id="{CFFD01FD-EC1C-4465-A703-496C9DEFB1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ＭＳ Ｐゴシック" panose="020B0600070205080204" pitchFamily="34" charset="-128"/>
              </a:defRPr>
            </a:lvl1pPr>
          </a:lstStyle>
          <a:p>
            <a:fld id="{01996F24-771A-43A2-960E-3CBF8F7795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978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5A6DA21C-50D7-410A-AD08-BA5ABBF0A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5CD9DBFE-FAEE-4591-AA69-10CABB814F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AD9285B-A29D-4380-A2F5-C89719846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fld id="{8C438A4C-C981-44BF-80AE-CEDE87B6BC4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913782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5A6DA21C-50D7-410A-AD08-BA5ABBF0A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5CD9DBFE-FAEE-4591-AA69-10CABB814F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AD9285B-A29D-4380-A2F5-C89719846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fld id="{8C438A4C-C981-44BF-80AE-CEDE87B6BC46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9429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A7829-8D25-42E2-A2C4-AC9FA030BFA6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242451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8306B57-B818-4B68-A7E9-FE26115D5B6E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387A83FC-B40A-49EF-B853-6163C158CD2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7BC83C39-B166-4D09-A00F-E85D4DBAB9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6D0B28CA-6EC7-43B2-9AD5-E9CEC5599AC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0821E5F5-DB6D-4B1D-BAE0-745271A4780C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AF8A83A-D1A0-4A39-ADBE-C277282F2322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0A60DF5E-1A96-4E4C-BC66-BED5D8F6669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F40A6B85-1BE0-477B-B261-99965353B21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BD662FEE-7DCF-45DB-A076-B990535676D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6722C4D5-AA28-4D2A-A336-514F5204920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DDE2B425-7E3B-4B40-9F48-5081B786C0E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D95F7E56-C8C0-46C9-A877-C363E92039C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06C8DA04-75F4-4386-B048-B3D98D539627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FDBBE5BE-4E24-4E19-906A-D7DC7485EFDA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48B0352E-4D2D-424D-B1B8-EB7923F9A6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E4868FEE-217E-4CA8-A39B-ED14E0F347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BC99BBAD-0358-4DD6-A301-CC7FC026D1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AE84270-C217-461C-B5E0-03E1AC1BED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B18E6B9A-98D2-4879-9E99-1930B0AC2D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9DDEAAD7-6B30-43C4-AEDF-59B72FCC4F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128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 dirty="0"/>
              <a:t>Click to edit Master title style</a:t>
            </a:r>
          </a:p>
        </p:txBody>
      </p:sp>
      <p:sp>
        <p:nvSpPr>
          <p:cNvPr id="1128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altLang="zh-TW" dirty="0"/>
              <a:t>Click to edit Master subtitle style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DB0E8B43-1B94-42FC-98CC-C6B968FF445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7A2E381F-F771-4FF5-8BB4-C1637DC4066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65CDF0-6E76-490A-BB7F-650302184DD9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2DF1DEA8-588C-43B5-8066-8DE6766D788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36132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21960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100503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97342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913141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596968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91879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413126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059809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884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21018C-54B3-4CAB-AE25-8056F2BEDDDE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29194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38812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949605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341452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21513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62988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9522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52098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1776A-E9CA-4AE2-8A68-ACED799E02D1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962971"/>
      </p:ext>
    </p:extLst>
  </p:cSld>
  <p:clrMapOvr>
    <a:masterClrMapping/>
  </p:clrMapOvr>
  <p:transition spd="slow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A0A2-B0D1-4C58-8BF0-BC06BBF7CC5B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01120-461E-4EB1-996A-4E0048DF0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7412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994C-BE88-4EC8-90D6-6379B9C86FE1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69AE4-E6F9-4F49-84A8-1E4B0DC3DE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424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3B6DB-7F8D-40B4-B33C-7279F01073AF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27444-5109-4FEE-A2B1-2659DD4C42F8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97400670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FA22-7C6A-4A6F-A723-89418E56CDA5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5EF8A-2C69-4CEE-A49D-D284AC466E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86170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C3B44-782B-4625-A69A-A634BB951862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97032-CC70-44D5-B93A-E0BAAB94EFB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240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F402-2E4A-4A1C-8E53-2716B82403F6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69DF-E343-4FA4-A65A-A7C89B5E123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29378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95C0-D581-480D-9145-EFB199003C90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6098-273C-424B-9658-0F3CA693771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6783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D0F5B-589A-4AEA-A0BB-2879612F48F5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030C-3AC1-44DB-A475-8F86D37954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87257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4F65-0B91-40ED-B524-86C4BBF1F5D5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D8FB-8EE6-43AE-BF81-8A559A505DF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48902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09C78-6ACF-44C7-B508-419303A8B435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4257F-ECB2-4F43-80CD-59BA69EBD2C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64959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0D20-D7AF-4B26-A7A4-5FCFC7BFD4EB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BD8D-B9DC-4FB9-A1CC-3EA33C8C7CD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5558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BEFD7-DE93-4235-89A9-A0FE5279DC9D}" type="datetime1">
              <a:rPr lang="zh-TW" altLang="en-US" smtClean="0"/>
              <a:pPr/>
              <a:t>2026/1/17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AB3-1E0A-46B4-ABED-A7CCED81D6F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30734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89276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608D5-8D8E-46A4-B7D8-555E382809C0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72E3B-D4FE-4946-9DF9-CFCB63B648A1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9675520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153214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329151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9972226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50300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1057819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026255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64858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205928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1391682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6377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A89F2-8C37-4DA8-9345-0B652718075B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7B8C9-A65A-44C2-8AD5-BB941D420A32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48645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9785113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01541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98819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7351633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5107690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 dirty="0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altLang="zh-TW" dirty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4807F9-79F0-40B2-B80E-3416325B3B7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13680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A180-09E1-4561-BBED-552379126A1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770257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AC24D-0E1C-4E97-B6BB-B056503D80DF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431631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A1FA7-27D9-46C1-9168-2D3A4CCCA8A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7021803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A1CBD-A69D-4A71-9065-3E8449945EC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9000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B3C4C-2DD1-429B-A951-618BF2A03F16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297E3-DDB2-4583-8838-44C7D4934973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95413468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CDD4C-5D76-4536-887E-D043BC6B5934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017253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6DDF-CBC1-42B0-8A3C-08BB5AABCE4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414580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71EA1-A53D-4D19-BD94-5D190EC91A31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258873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8639D-EE40-455A-B6B7-56FB297D0A4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348435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AEF87-933C-493E-8BF6-8C62D1588029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7017561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182A-35AA-48AC-90C8-7493BA7F687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0227967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784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7784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5275C4-FD54-4A14-B7EE-BB9E111AE32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723329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D291-9900-4904-8941-7260AE9CFBE5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1363052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2BE9-4E9A-4D6F-A38A-C1C8E85F321F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042733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B028F-4BB0-47AE-A46A-E85B8DA17F3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2280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3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362203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49F47-1F1B-41CF-BE15-33198F67949E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405F-CC96-4F4B-9542-3ECAE132CA0B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67780801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64A-010E-4DDC-9E4D-ED69B07BF73E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5854565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03F14-E873-4FBF-9A5D-533EDC141C39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3808449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FC644-D71E-48E2-8E8B-C8120851DBAF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0911874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7982D-A2AC-4521-9E22-5CCB8DAC9488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8084503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141A5-237F-4FC6-A191-62750927BB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2478512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26C22-17FD-410A-848A-D871DA6E96DF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0926995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046C6-9EC9-49AD-926D-01C7CBDA92F4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9324364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A585573-7BF1-4FA0-BE44-772AB511678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110903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CA7D1B5D-D779-4CBB-A829-F124FC562671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802130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166B3314-E151-4000-A932-125E43CCFE4C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4548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659D-3828-4A0A-B133-B5C822E5C0A6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BF035-C07A-4D11-B272-3FABA0B37F01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0091835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EF36761-AFD3-4452-806F-E66A2764F73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231366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54E929CF-3561-4F14-95C7-E981204A5DF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903526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8C3DF155-9CCA-4D4C-A974-F13E3BB94B7B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4542539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39931C03-F2CD-466B-8FF9-27B1EF632BE0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776596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67C0D4E2-509B-47E1-BFCD-68A9390C303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1479709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09526E4A-C6A0-4305-8258-8ECACE644AB4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8203780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E31876FE-F3EB-4C2B-B065-A56EC19F5AA6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0247840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fld id="{929D9721-0AD7-4734-8453-2AF9941BA95F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0500787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184E9-BBE4-45FF-8CA9-8C3DBC3EE6EE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594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356D3-BD99-40A5-A999-537127471F7F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00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5CF27-46F3-4956-84FC-5C92E0C11C4D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D2797-9DC3-4AC9-92F6-3E2E4D467DFA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96294993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2D5D-7375-42C1-8081-AB3FED18D73F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38871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AE6-29AB-4B33-91FF-47BFA255A145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9860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3C842-757B-4F54-8361-BD2D0EA8B127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1581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23162-CAA8-4201-9A3E-0E1014D5E227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4568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02CD-3481-4DC1-B968-57068FCDE415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8156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905D-53CF-48CB-92F5-E629C1A9D0C8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573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20B0-AE5D-4701-9F1B-DF6A4629C57D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5395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4B51-C507-4C46-AF6C-D58C5BF2DA21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9527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>
              <a:solidFill>
                <a:srgbClr val="FFCC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9F93-6016-4346-BDFD-29EB7F214342}" type="slidenum">
              <a:rPr lang="en-US" altLang="en-US" smtClean="0">
                <a:solidFill>
                  <a:srgbClr val="FFCC00"/>
                </a:solidFill>
              </a:rPr>
              <a:pPr/>
              <a:t>‹#›</a:t>
            </a:fld>
            <a:endParaRPr lang="en-US" altLang="en-US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5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dirty="0"/>
              <a:t>Click to edit Master subtitle style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214CAA-F4E8-4A0B-990E-744B0E5AF4F6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88167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2" y="1524003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D0487-9431-4CEB-85C9-5CDDCE305FE2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8BFB7-1E37-4452-8354-93B23A3BD2BA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904392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95468-5320-456A-9EC6-FFAFDADBCD7D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05B5A-52A7-410B-851D-AE2FD1564964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28857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7A2B9-CC5A-4E0A-8189-76DA6F38110E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03DE9-B3E0-42B4-875D-1DE8F78CD407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984781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00C47-C116-457D-8FF7-CE2B9B197131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32901-3A71-4C36-9CDB-5FF3D30EB8D5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074050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AB3629A3-369D-40E2-AF46-67656032CBC0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AD197E47-727F-4E51-8A99-D3CF979401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33CC0C0C-F9E0-4EA3-876E-EED7579481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438A65CD-35F8-450F-AD40-416228C58AD3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z="2400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ABEF2592-C788-4E05-B7DB-C1C1DFEF7114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1D484D5-510C-43A9-9511-E5BF0D0F4DFD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C001A8F0-EE09-4307-BD10-2901603EE1E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3F830D26-6D99-4164-979F-CD13D2B6598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9744349B-652C-45B4-BBC3-CA363DE8F9F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BCBCB0E6-4893-4303-9227-3799D7CFDFA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A67A8D11-A7A1-43F0-B048-2E7B314C16A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40796D6A-8E6E-4A0D-B942-91FFC762DBD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</p:grp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A599849E-49FD-4C8F-BDDA-79E7388ED1C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17565B3F-0267-4969-BC5B-06C897959477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E8211AA5-E0D2-445F-AF37-C0520A7AF4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B00C5683-5DBB-4B7D-88A5-A4FA76B9A1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18B43F0E-FCD3-4622-9A75-200A9CCAB0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2FA9168-DCD1-46E3-AC21-36A6E3BFB0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C2795820-258B-427D-83F9-A33BB4DD04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FFA800D-11A5-440D-9A11-280B8B5332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</p:grpSp>
      <p:sp>
        <p:nvSpPr>
          <p:cNvPr id="82741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8274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B7EB8473-EBEF-4565-97BA-EB5B2F010E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203E46AF-89D0-406F-9CB3-499A6AED140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0D2FEF-888B-41CE-875C-B8776A4751F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30720E84-62C9-4A7E-9C9E-7FC36632BFF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6803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939D7786-833E-4805-9801-250CC184DC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CA6722F-EF2A-4D47-BC63-3FE0CC3971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767C60D7-9799-4160-94BA-5FABBDE3FF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28B6A-9358-4784-850B-62D241EC5FD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1367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71DBAC6B-59B3-4EFD-AE26-2097EF12DF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E0C86202-F83E-404C-82D1-AAE951D53D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3A3C0F0-A9AF-4107-A35F-17F751B19A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C5E62-568D-4F14-83EF-A288B9C910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3630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2331AB7-07F2-4C53-B023-59E427088B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98150AB4-5B14-4F99-895F-D227BDB7E3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30293544-6356-48B9-8414-0A297DB89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9823-0A83-4BB3-A24D-53F095903C4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8186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1408FE26-4768-43BA-9991-57D5CAED79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13810222-7E64-42FC-9E16-A715EBC1F6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D5C1B5B-C082-4AD8-944F-3D6CB74187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5864E-7FF2-4319-8A2C-01567A8E08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1764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8255E63F-32E6-414A-B9B2-48D372B1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AE1A2D32-4A1F-4328-8732-65DCE14F72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520F887E-6C2A-458C-8D73-9E68F055A4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6AC09-636C-4FDF-B93F-512B41457F1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9973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70E34-CD1F-4F41-8E29-ACFF4AE2A8D0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04742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E7761D85-B855-4B10-B50B-99682FF18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52467603-8B2A-4C94-8770-4364DA9AEA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517B6E83-6910-4CD4-88EE-C6D4CE523D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02422-A628-4489-B8A2-ACF0EC12B8F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6779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9AC2AC8-0599-484C-BBAE-FD1F57C109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785EFD8-DCC0-4020-9316-9232CFD1E0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D68A0BB5-10DA-42EC-81F9-1A4E481551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039D-23AD-483D-9F8A-C714E5D8388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94084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05B1645-CF6C-4567-8B97-3B72903249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3E1E737D-FE71-4BE3-83AA-060F7DA13C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690F9562-9390-4A02-BC1E-F8B272CE0B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36871-8258-48BB-AB51-7818085839D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0452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AB409810-4595-494C-B357-85CF82D072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B906975D-D4F5-408A-B38C-7245017E00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13BB1749-BBDE-48BB-BF22-19A350E68E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FC8C0-6B27-4D63-9E2B-1DA083A985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51143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581DD5C4-6544-4765-8F5D-40FDE95DE6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E2F23194-D4B3-437C-B12C-D6ACB2FD80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E43012AE-97FA-4910-8878-E3CA6B7556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44950-3F6A-4370-BBFB-DA0CBD68FAE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6131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8C5D2-D88B-4F15-A403-6247933C1A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3840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D3B4-AAD6-49E8-89BA-53AFB4CA4D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08349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CFF8C-090F-4411-B8A2-DA0F5B5A02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0305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599A-FBDC-459D-8E46-374080436DD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6835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A90EB-94C8-4468-B087-97E057F980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103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2904F2-EAEB-4908-B3E9-2CEEC045AF41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122651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C6763-0CF2-4601-86F7-05B3ADE8C3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835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CDF2-327D-480C-9CBB-4A4E97D6ADA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7772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3FDB-ECC0-4477-9182-DFB68B1A0E9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1850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8FFC4-F25D-4249-AC0E-22F3A73A5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0606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D8238-B450-4C75-907D-7843D3AE03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5167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82484-D595-4428-90C2-9B7A41C8F1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27397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C8577-AE84-4917-88EF-D65CF40E1C6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7294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5226F-54A7-4688-913F-F33097889E0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1881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23968-C96A-49A6-8FA8-7EE341B9F98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0321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F9DB4-8805-4F22-92B2-997AD0F70A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810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4D247-07B4-44DD-A591-A4D96B9C83C4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129875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3E1E-E6E0-41DD-B81F-8F5B777CE8E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0808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59018-6ABE-4A00-B918-1FFC57765E6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8386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35450-F5FA-4C9C-A5B2-BDA4DF06E6B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4887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CB302-AE90-40C2-BE4A-EBDD88F4227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8774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3153-8FC8-4863-B703-EF1C416E5A4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9395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6E49-26F1-44E4-96F4-46DB1286948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0840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A437-02AF-48A0-AAB8-0497F317395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7045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C0228E-F752-41F1-B078-6A272B52A350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1037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7C59C-1402-4E08-A747-76DA3F56E1B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5652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2B868-C69B-441F-A39B-BFCEC91ECAA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480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9F6CF-DECB-450F-8FF0-9B433B4B29F8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336957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8156AB-0DA0-48CA-B998-6E711897CAF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5692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6AF0C2-87D0-4037-8348-F3EA6BF37D5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57274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F1A57-0EE4-415B-A32E-59547CA04C7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60331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340F2-C059-455C-9D89-EAEB0045515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33872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4C89D-3F15-4297-8B7C-E55631212D3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05360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36ACF-0279-4623-B49F-D1AC5013CA54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1844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0689-7F2F-492D-BA38-FB31605C76C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47594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9BA6E-FF8E-4B66-BB11-2D165C5E149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87597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28339-41E6-4843-B64D-11E04A01D0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627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CB43-FC5F-410B-8786-D807BDB386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3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9DC1A-4C77-4B1D-9967-40DA689FE054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633875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7135-E0DF-4810-BB82-5680172D94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139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F990-BB44-423A-BF72-98B6808574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075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E489-A5F1-495F-8BFF-E258001FB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549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6341-44BE-4457-BDC5-C9C0E00697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935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29CE1-5462-413D-8B7D-1B7D9C548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454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FAFA-A10D-4ED4-A5E0-44CD372B4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151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43559-DBB7-4168-938A-E38AF68198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433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63B37-2905-4FD0-806D-D157DE04B4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805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5D1E-534B-47ED-AEC2-B3D7C90ECB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60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D614B-0916-43ED-BD47-9BD97855989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60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E1CAC5-3DB9-4FC8-B674-0848B99262B1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546573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28C2B-6851-484F-8685-52800A5ED17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407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108C3-F6E9-4879-9AF6-68EDF5C3A9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005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A5A7F-1D11-4983-A1A8-1955C7D321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7486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BAABA-DB07-41C4-9FEC-C0EA9E3F79F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53414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9EAB65-5680-4E5E-94C0-012B41F7059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581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C38D-7BB7-4C5A-A884-1200DB3EE5C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582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E3F813-7EF2-4076-8B22-DD3BA5CB117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9807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885B3-F3E8-4A0E-8A27-A18432A87DD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5536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9D46F-AB5E-4FD9-81C2-03C05CC3A74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712966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04/12/14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2A4382-9C94-4067-A2C7-8459FC740C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87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A5AB06-6CCB-40C4-9D10-D6CB2A1B0057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1768568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2569224-07AF-46F3-8D1C-0AAB6FC7B7CB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4870960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B39D-28D7-4D84-820F-D5E64ACAB338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201716400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BA27-3F3B-4EBE-AB99-CD053C256759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8370048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F928-6C32-4D04-B8CB-DDE23F25FFC5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5601782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85D27-F73A-49B8-84B6-CC87B367CB15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41207465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02F8E-95EE-445D-87FF-78A6867B2649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4010980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04D1-8687-410D-9EE1-EEDA2F33574E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36290127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B3CE4-3BF5-4A8A-B8CD-AD2F4FC57E85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2822765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E714D-A38C-4D69-A46E-55896067AB19}" type="slidenum">
              <a:rPr lang="en-US" altLang="zh-TW" smtClean="0"/>
              <a:pPr/>
              <a:t>‹#›</a:t>
            </a:fld>
            <a:endParaRPr lang="zh-TW" altLang="zh-HK" dirty="0"/>
          </a:p>
        </p:txBody>
      </p:sp>
    </p:spTree>
    <p:extLst>
      <p:ext uri="{BB962C8B-B14F-4D97-AF65-F5344CB8AC3E}">
        <p14:creationId xmlns:p14="http://schemas.microsoft.com/office/powerpoint/2010/main" val="18169650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altLang="zh-HK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1918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09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1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2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17" Type="http://schemas.openxmlformats.org/officeDocument/2006/relationships/theme" Target="../theme/theme17.xml"/><Relationship Id="rId2" Type="http://schemas.openxmlformats.org/officeDocument/2006/relationships/slideLayout" Target="../slideLayouts/slideLayout140.xml"/><Relationship Id="rId16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  <a:endParaRPr lang="en-US" altLang="zh-TW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  <a:endParaRPr lang="en-US" altLang="zh-TW" dirty="0"/>
          </a:p>
          <a:p>
            <a:pPr lvl="1"/>
            <a:r>
              <a:rPr lang="zh-TW" altLang="en-US" dirty="0"/>
              <a:t>第二層</a:t>
            </a:r>
            <a:endParaRPr lang="en-US" altLang="zh-TW" dirty="0"/>
          </a:p>
          <a:p>
            <a:pPr lvl="2"/>
            <a:r>
              <a:rPr lang="zh-TW" altLang="en-US" dirty="0"/>
              <a:t>第三層</a:t>
            </a:r>
            <a:endParaRPr lang="en-US" altLang="zh-TW" dirty="0"/>
          </a:p>
          <a:p>
            <a:pPr lvl="3"/>
            <a:r>
              <a:rPr lang="zh-TW" altLang="en-US" dirty="0"/>
              <a:t>第四層</a:t>
            </a:r>
            <a:endParaRPr lang="en-US" altLang="zh-TW" dirty="0"/>
          </a:p>
          <a:p>
            <a:pPr lvl="4"/>
            <a:r>
              <a:rPr lang="zh-TW" altLang="en-US" dirty="0"/>
              <a:t>第五層</a:t>
            </a:r>
            <a:endParaRPr lang="en-US" altLang="zh-TW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ea typeface="標楷體" panose="03000509000000000000" pitchFamily="65" charset="-120"/>
              </a:defRPr>
            </a:lvl1pPr>
          </a:lstStyle>
          <a:p>
            <a:fld id="{04DF3C1E-250D-4073-B428-F4CACEB53C82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2" r:id="rId1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01847"/>
            </a:gs>
            <a:gs pos="100000">
              <a:srgbClr val="0033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93AFA-5CDF-46C8-8696-684F3B7F6880}" type="slidenum">
              <a:rPr lang="en-US" altLang="zh-HK" smtClean="0"/>
              <a:pPr/>
              <a:t>‹#›</a:t>
            </a:fld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5660806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23" r:id="rId1"/>
    <p:sldLayoutId id="2147484824" r:id="rId2"/>
    <p:sldLayoutId id="2147484825" r:id="rId3"/>
    <p:sldLayoutId id="2147484826" r:id="rId4"/>
    <p:sldLayoutId id="2147484827" r:id="rId5"/>
    <p:sldLayoutId id="2147484828" r:id="rId6"/>
    <p:sldLayoutId id="2147484829" r:id="rId7"/>
    <p:sldLayoutId id="2147484830" r:id="rId8"/>
    <p:sldLayoutId id="2147484831" r:id="rId9"/>
    <p:sldLayoutId id="2147484832" r:id="rId10"/>
    <p:sldLayoutId id="2147484833" r:id="rId11"/>
    <p:sldLayoutId id="2147484834" r:id="rId12"/>
    <p:sldLayoutId id="2147484835" r:id="rId13"/>
    <p:sldLayoutId id="2147484836" r:id="rId14"/>
    <p:sldLayoutId id="2147484837" r:id="rId15"/>
    <p:sldLayoutId id="2147484838" r:id="rId16"/>
    <p:sldLayoutId id="21474848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16394450-78D5-4C76-ADDE-4ECB7F34029B}"/>
              </a:ext>
            </a:extLst>
          </p:cNvPr>
          <p:cNvGrpSpPr>
            <a:grpSpLocks/>
          </p:cNvGrpSpPr>
          <p:nvPr/>
        </p:nvGrpSpPr>
        <p:grpSpPr bwMode="auto">
          <a:xfrm>
            <a:off x="8405285" y="1"/>
            <a:ext cx="3786716" cy="3254375"/>
            <a:chOff x="3115" y="0"/>
            <a:chExt cx="2170" cy="2486"/>
          </a:xfrm>
        </p:grpSpPr>
        <p:grpSp>
          <p:nvGrpSpPr>
            <p:cNvPr id="15368" name="Group 3">
              <a:extLst>
                <a:ext uri="{FF2B5EF4-FFF2-40B4-BE49-F238E27FC236}">
                  <a16:creationId xmlns:a16="http://schemas.microsoft.com/office/drawing/2014/main" id="{2A4C4793-EFE9-450D-9AE5-02D42232B3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722948" name="Oval 4">
                <a:extLst>
                  <a:ext uri="{FF2B5EF4-FFF2-40B4-BE49-F238E27FC236}">
                    <a16:creationId xmlns:a16="http://schemas.microsoft.com/office/drawing/2014/main" id="{C8D3055F-510D-4089-8056-F7892EB34AE2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2949" name="Oval 5">
                <a:extLst>
                  <a:ext uri="{FF2B5EF4-FFF2-40B4-BE49-F238E27FC236}">
                    <a16:creationId xmlns:a16="http://schemas.microsoft.com/office/drawing/2014/main" id="{30D4D1C9-C067-48E6-BE02-107540CCF5B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</p:grpSp>
        <p:grpSp>
          <p:nvGrpSpPr>
            <p:cNvPr id="15369" name="Group 6">
              <a:extLst>
                <a:ext uri="{FF2B5EF4-FFF2-40B4-BE49-F238E27FC236}">
                  <a16:creationId xmlns:a16="http://schemas.microsoft.com/office/drawing/2014/main" id="{4B223105-C3B5-49F6-9487-56C0279569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722951" name="Oval 7">
                <a:extLst>
                  <a:ext uri="{FF2B5EF4-FFF2-40B4-BE49-F238E27FC236}">
                    <a16:creationId xmlns:a16="http://schemas.microsoft.com/office/drawing/2014/main" id="{35463DE0-7201-41C1-A11D-04D0A437941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2952" name="Oval 8">
                <a:extLst>
                  <a:ext uri="{FF2B5EF4-FFF2-40B4-BE49-F238E27FC236}">
                    <a16:creationId xmlns:a16="http://schemas.microsoft.com/office/drawing/2014/main" id="{8ACE2BB1-6FC2-4BF2-86A4-09C4311E36E9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</p:grpSp>
        <p:grpSp>
          <p:nvGrpSpPr>
            <p:cNvPr id="15370" name="Group 9">
              <a:extLst>
                <a:ext uri="{FF2B5EF4-FFF2-40B4-BE49-F238E27FC236}">
                  <a16:creationId xmlns:a16="http://schemas.microsoft.com/office/drawing/2014/main" id="{1AD7D404-9380-4878-A9D7-678F7F6B07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722954" name="Oval 10">
                <a:extLst>
                  <a:ext uri="{FF2B5EF4-FFF2-40B4-BE49-F238E27FC236}">
                    <a16:creationId xmlns:a16="http://schemas.microsoft.com/office/drawing/2014/main" id="{960DC75E-767E-4EEE-9699-D8C0C22C1AA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2955" name="Oval 11">
                <a:extLst>
                  <a:ext uri="{FF2B5EF4-FFF2-40B4-BE49-F238E27FC236}">
                    <a16:creationId xmlns:a16="http://schemas.microsoft.com/office/drawing/2014/main" id="{D2720DA2-8472-4433-A2C5-0FD231977967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</p:grpSp>
        <p:grpSp>
          <p:nvGrpSpPr>
            <p:cNvPr id="15371" name="Group 12">
              <a:extLst>
                <a:ext uri="{FF2B5EF4-FFF2-40B4-BE49-F238E27FC236}">
                  <a16:creationId xmlns:a16="http://schemas.microsoft.com/office/drawing/2014/main" id="{06BB6104-36F1-478B-B4AC-A0F9730AE6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5372" name="Group 13">
                <a:extLst>
                  <a:ext uri="{FF2B5EF4-FFF2-40B4-BE49-F238E27FC236}">
                    <a16:creationId xmlns:a16="http://schemas.microsoft.com/office/drawing/2014/main" id="{0A8880B0-7A47-45BB-A784-1A129C305C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722958" name="Oval 14">
                  <a:extLst>
                    <a:ext uri="{FF2B5EF4-FFF2-40B4-BE49-F238E27FC236}">
                      <a16:creationId xmlns:a16="http://schemas.microsoft.com/office/drawing/2014/main" id="{DF830EDF-1B7D-4816-94CC-A9DB21C8EB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defTabSz="914400">
                    <a:defRPr/>
                  </a:pPr>
                  <a:endParaRPr kumimoji="1" lang="en-US" sz="3200" dirty="0">
                    <a:solidFill>
                      <a:srgbClr val="FFE103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全真楷書" pitchFamily="49" charset="-120"/>
                  </a:endParaRPr>
                </a:p>
              </p:txBody>
            </p:sp>
            <p:sp>
              <p:nvSpPr>
                <p:cNvPr id="722959" name="Oval 15">
                  <a:extLst>
                    <a:ext uri="{FF2B5EF4-FFF2-40B4-BE49-F238E27FC236}">
                      <a16:creationId xmlns:a16="http://schemas.microsoft.com/office/drawing/2014/main" id="{9DBF931D-4157-4906-895E-ADD8DA3AF1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defTabSz="914400">
                    <a:defRPr/>
                  </a:pPr>
                  <a:endParaRPr kumimoji="1" lang="en-US" sz="3200" dirty="0">
                    <a:solidFill>
                      <a:srgbClr val="FFE103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全真楷書" pitchFamily="49" charset="-120"/>
                  </a:endParaRPr>
                </a:p>
              </p:txBody>
            </p:sp>
          </p:grpSp>
          <p:grpSp>
            <p:nvGrpSpPr>
              <p:cNvPr id="15373" name="Group 16">
                <a:extLst>
                  <a:ext uri="{FF2B5EF4-FFF2-40B4-BE49-F238E27FC236}">
                    <a16:creationId xmlns:a16="http://schemas.microsoft.com/office/drawing/2014/main" id="{40C4F785-CA7C-4B74-B75B-AB22B9141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5396" name="Group 17">
                  <a:extLst>
                    <a:ext uri="{FF2B5EF4-FFF2-40B4-BE49-F238E27FC236}">
                      <a16:creationId xmlns:a16="http://schemas.microsoft.com/office/drawing/2014/main" id="{AD215D14-8DC4-435D-9F63-6773809D84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722962" name="Freeform 18">
                    <a:extLst>
                      <a:ext uri="{FF2B5EF4-FFF2-40B4-BE49-F238E27FC236}">
                        <a16:creationId xmlns:a16="http://schemas.microsoft.com/office/drawing/2014/main" id="{EC5C9026-A5AB-4E71-960E-D5688A4604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63" name="Freeform 19">
                    <a:extLst>
                      <a:ext uri="{FF2B5EF4-FFF2-40B4-BE49-F238E27FC236}">
                        <a16:creationId xmlns:a16="http://schemas.microsoft.com/office/drawing/2014/main" id="{407F3822-555D-4B64-B320-799189A8574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711884">
                    <a:off x="4036" y="3132"/>
                    <a:ext cx="891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397" name="Group 20">
                  <a:extLst>
                    <a:ext uri="{FF2B5EF4-FFF2-40B4-BE49-F238E27FC236}">
                      <a16:creationId xmlns:a16="http://schemas.microsoft.com/office/drawing/2014/main" id="{04C1E844-4CE3-489A-A845-BFDC7FC9373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722965" name="Freeform 21">
                    <a:extLst>
                      <a:ext uri="{FF2B5EF4-FFF2-40B4-BE49-F238E27FC236}">
                        <a16:creationId xmlns:a16="http://schemas.microsoft.com/office/drawing/2014/main" id="{A466D7AF-5392-4A56-BE7C-4A5CC0F9E4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66" name="Freeform 22">
                    <a:extLst>
                      <a:ext uri="{FF2B5EF4-FFF2-40B4-BE49-F238E27FC236}">
                        <a16:creationId xmlns:a16="http://schemas.microsoft.com/office/drawing/2014/main" id="{A865F75E-BDBC-4E5F-8427-51EB5394F5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398" name="Group 23">
                  <a:extLst>
                    <a:ext uri="{FF2B5EF4-FFF2-40B4-BE49-F238E27FC236}">
                      <a16:creationId xmlns:a16="http://schemas.microsoft.com/office/drawing/2014/main" id="{C42FF7A8-EF06-4A18-BCDE-B4D019C4CA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722968" name="Freeform 24">
                    <a:extLst>
                      <a:ext uri="{FF2B5EF4-FFF2-40B4-BE49-F238E27FC236}">
                        <a16:creationId xmlns:a16="http://schemas.microsoft.com/office/drawing/2014/main" id="{E725F905-134E-431C-9DC5-E8F8F933BA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69" name="Freeform 25">
                    <a:extLst>
                      <a:ext uri="{FF2B5EF4-FFF2-40B4-BE49-F238E27FC236}">
                        <a16:creationId xmlns:a16="http://schemas.microsoft.com/office/drawing/2014/main" id="{8B2CC34B-95C0-4970-B50A-AD3FAB49B5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399" name="Group 26">
                  <a:extLst>
                    <a:ext uri="{FF2B5EF4-FFF2-40B4-BE49-F238E27FC236}">
                      <a16:creationId xmlns:a16="http://schemas.microsoft.com/office/drawing/2014/main" id="{A3911CE8-8A2C-45ED-A162-2399EC62024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722971" name="Freeform 27">
                    <a:extLst>
                      <a:ext uri="{FF2B5EF4-FFF2-40B4-BE49-F238E27FC236}">
                        <a16:creationId xmlns:a16="http://schemas.microsoft.com/office/drawing/2014/main" id="{C559BFCC-9A1C-4470-A30B-6CF8B077E9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72" name="Freeform 28">
                    <a:extLst>
                      <a:ext uri="{FF2B5EF4-FFF2-40B4-BE49-F238E27FC236}">
                        <a16:creationId xmlns:a16="http://schemas.microsoft.com/office/drawing/2014/main" id="{6FD14010-C2B3-4337-9519-12096A5598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0" name="Group 29">
                  <a:extLst>
                    <a:ext uri="{FF2B5EF4-FFF2-40B4-BE49-F238E27FC236}">
                      <a16:creationId xmlns:a16="http://schemas.microsoft.com/office/drawing/2014/main" id="{55EA9C46-80E0-4181-AA0A-AE02C3393A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722974" name="Freeform 30">
                    <a:extLst>
                      <a:ext uri="{FF2B5EF4-FFF2-40B4-BE49-F238E27FC236}">
                        <a16:creationId xmlns:a16="http://schemas.microsoft.com/office/drawing/2014/main" id="{5A5DE30D-83C1-471B-B875-A19E540A138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75" name="Freeform 31">
                    <a:extLst>
                      <a:ext uri="{FF2B5EF4-FFF2-40B4-BE49-F238E27FC236}">
                        <a16:creationId xmlns:a16="http://schemas.microsoft.com/office/drawing/2014/main" id="{E2AC3BB6-8AFC-471B-AA34-216C3CACC9D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5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1" name="Group 32">
                  <a:extLst>
                    <a:ext uri="{FF2B5EF4-FFF2-40B4-BE49-F238E27FC236}">
                      <a16:creationId xmlns:a16="http://schemas.microsoft.com/office/drawing/2014/main" id="{74BFA97C-2E3C-41AC-8E14-315A602D81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722977" name="Freeform 33">
                    <a:extLst>
                      <a:ext uri="{FF2B5EF4-FFF2-40B4-BE49-F238E27FC236}">
                        <a16:creationId xmlns:a16="http://schemas.microsoft.com/office/drawing/2014/main" id="{8FA3B629-886C-4DE9-BCB4-4D6E4870DA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78" name="Freeform 34">
                    <a:extLst>
                      <a:ext uri="{FF2B5EF4-FFF2-40B4-BE49-F238E27FC236}">
                        <a16:creationId xmlns:a16="http://schemas.microsoft.com/office/drawing/2014/main" id="{030C5125-7F0A-4BD4-9DA5-296FAED5E7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2" name="Group 35">
                  <a:extLst>
                    <a:ext uri="{FF2B5EF4-FFF2-40B4-BE49-F238E27FC236}">
                      <a16:creationId xmlns:a16="http://schemas.microsoft.com/office/drawing/2014/main" id="{2DBBC218-FDBC-4573-9C95-C4B21BF384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722980" name="Freeform 36">
                    <a:extLst>
                      <a:ext uri="{FF2B5EF4-FFF2-40B4-BE49-F238E27FC236}">
                        <a16:creationId xmlns:a16="http://schemas.microsoft.com/office/drawing/2014/main" id="{10C98977-29C8-4D86-A064-D96B437BC7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02576">
                    <a:off x="2902" y="1128"/>
                    <a:ext cx="125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81" name="Freeform 37">
                    <a:extLst>
                      <a:ext uri="{FF2B5EF4-FFF2-40B4-BE49-F238E27FC236}">
                        <a16:creationId xmlns:a16="http://schemas.microsoft.com/office/drawing/2014/main" id="{B56997ED-130A-4B03-B926-2A772BA068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3" name="Group 38">
                  <a:extLst>
                    <a:ext uri="{FF2B5EF4-FFF2-40B4-BE49-F238E27FC236}">
                      <a16:creationId xmlns:a16="http://schemas.microsoft.com/office/drawing/2014/main" id="{86AD2448-3C71-4833-A190-7EB80F4E00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722983" name="Freeform 39">
                    <a:extLst>
                      <a:ext uri="{FF2B5EF4-FFF2-40B4-BE49-F238E27FC236}">
                        <a16:creationId xmlns:a16="http://schemas.microsoft.com/office/drawing/2014/main" id="{D13455AA-BDCD-4374-820F-62DF12C0B13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84" name="Freeform 40">
                    <a:extLst>
                      <a:ext uri="{FF2B5EF4-FFF2-40B4-BE49-F238E27FC236}">
                        <a16:creationId xmlns:a16="http://schemas.microsoft.com/office/drawing/2014/main" id="{FE20B0DA-9AB0-4C0A-82F1-8B9F7B3D34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4" name="Group 41">
                  <a:extLst>
                    <a:ext uri="{FF2B5EF4-FFF2-40B4-BE49-F238E27FC236}">
                      <a16:creationId xmlns:a16="http://schemas.microsoft.com/office/drawing/2014/main" id="{2983C1B5-1EDE-4E61-BD72-C28934E5A13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722986" name="Freeform 42">
                    <a:extLst>
                      <a:ext uri="{FF2B5EF4-FFF2-40B4-BE49-F238E27FC236}">
                        <a16:creationId xmlns:a16="http://schemas.microsoft.com/office/drawing/2014/main" id="{94617D93-9C78-4497-A053-D6EFCC6DF7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87" name="Freeform 43">
                    <a:extLst>
                      <a:ext uri="{FF2B5EF4-FFF2-40B4-BE49-F238E27FC236}">
                        <a16:creationId xmlns:a16="http://schemas.microsoft.com/office/drawing/2014/main" id="{86F107C1-F254-4E24-B2AA-873CAF8ADC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5" name="Group 44">
                  <a:extLst>
                    <a:ext uri="{FF2B5EF4-FFF2-40B4-BE49-F238E27FC236}">
                      <a16:creationId xmlns:a16="http://schemas.microsoft.com/office/drawing/2014/main" id="{952D8BE2-3EFA-4BC1-B05D-B881F0D41D5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722989" name="Freeform 45">
                    <a:extLst>
                      <a:ext uri="{FF2B5EF4-FFF2-40B4-BE49-F238E27FC236}">
                        <a16:creationId xmlns:a16="http://schemas.microsoft.com/office/drawing/2014/main" id="{8EAE6F40-1457-4DF8-9EE2-AE031CF92D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90" name="Freeform 46">
                    <a:extLst>
                      <a:ext uri="{FF2B5EF4-FFF2-40B4-BE49-F238E27FC236}">
                        <a16:creationId xmlns:a16="http://schemas.microsoft.com/office/drawing/2014/main" id="{E93DC419-FFEC-4837-BB44-5CB832B219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6" name="Group 47">
                  <a:extLst>
                    <a:ext uri="{FF2B5EF4-FFF2-40B4-BE49-F238E27FC236}">
                      <a16:creationId xmlns:a16="http://schemas.microsoft.com/office/drawing/2014/main" id="{1D5CF21A-C327-4C19-8E82-481A0B90DB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722992" name="Freeform 48">
                    <a:extLst>
                      <a:ext uri="{FF2B5EF4-FFF2-40B4-BE49-F238E27FC236}">
                        <a16:creationId xmlns:a16="http://schemas.microsoft.com/office/drawing/2014/main" id="{28F0AD96-5A7F-473D-A851-5773201B18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93" name="Freeform 49">
                    <a:extLst>
                      <a:ext uri="{FF2B5EF4-FFF2-40B4-BE49-F238E27FC236}">
                        <a16:creationId xmlns:a16="http://schemas.microsoft.com/office/drawing/2014/main" id="{A5631D66-CA53-4831-BD6D-6ABBB96E31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7" name="Group 50">
                  <a:extLst>
                    <a:ext uri="{FF2B5EF4-FFF2-40B4-BE49-F238E27FC236}">
                      <a16:creationId xmlns:a16="http://schemas.microsoft.com/office/drawing/2014/main" id="{E1412543-F485-42A9-AE93-CC06E32E27F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722995" name="Freeform 51">
                    <a:extLst>
                      <a:ext uri="{FF2B5EF4-FFF2-40B4-BE49-F238E27FC236}">
                        <a16:creationId xmlns:a16="http://schemas.microsoft.com/office/drawing/2014/main" id="{77540A6B-5CD8-476B-969B-C032DEA6F9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96" name="Freeform 52">
                    <a:extLst>
                      <a:ext uri="{FF2B5EF4-FFF2-40B4-BE49-F238E27FC236}">
                        <a16:creationId xmlns:a16="http://schemas.microsoft.com/office/drawing/2014/main" id="{529C8C2B-F8BA-443F-9625-D5C1743F33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8" name="Group 53">
                  <a:extLst>
                    <a:ext uri="{FF2B5EF4-FFF2-40B4-BE49-F238E27FC236}">
                      <a16:creationId xmlns:a16="http://schemas.microsoft.com/office/drawing/2014/main" id="{493BAE20-6437-4C97-B2C5-827FBFA84AD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722998" name="Freeform 54">
                    <a:extLst>
                      <a:ext uri="{FF2B5EF4-FFF2-40B4-BE49-F238E27FC236}">
                        <a16:creationId xmlns:a16="http://schemas.microsoft.com/office/drawing/2014/main" id="{83EFC8CA-C698-4FDE-BBC6-E9CD330759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2999" name="Freeform 55">
                    <a:extLst>
                      <a:ext uri="{FF2B5EF4-FFF2-40B4-BE49-F238E27FC236}">
                        <a16:creationId xmlns:a16="http://schemas.microsoft.com/office/drawing/2014/main" id="{5AEF082B-8F04-4AB3-90BD-B3B6C316A6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09" name="Group 56">
                  <a:extLst>
                    <a:ext uri="{FF2B5EF4-FFF2-40B4-BE49-F238E27FC236}">
                      <a16:creationId xmlns:a16="http://schemas.microsoft.com/office/drawing/2014/main" id="{C0220CD6-907B-4855-87C3-31EAEB1885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723001" name="Freeform 57">
                    <a:extLst>
                      <a:ext uri="{FF2B5EF4-FFF2-40B4-BE49-F238E27FC236}">
                        <a16:creationId xmlns:a16="http://schemas.microsoft.com/office/drawing/2014/main" id="{E53031A7-3126-4365-98A7-2585964D0C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02" name="Freeform 58">
                    <a:extLst>
                      <a:ext uri="{FF2B5EF4-FFF2-40B4-BE49-F238E27FC236}">
                        <a16:creationId xmlns:a16="http://schemas.microsoft.com/office/drawing/2014/main" id="{09B3C3E3-CE72-4DBD-A2CE-2A0B667F795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0" name="Group 59">
                  <a:extLst>
                    <a:ext uri="{FF2B5EF4-FFF2-40B4-BE49-F238E27FC236}">
                      <a16:creationId xmlns:a16="http://schemas.microsoft.com/office/drawing/2014/main" id="{D6CA0043-8008-4B2E-9AC8-3DC3C0F57E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723004" name="Freeform 60">
                    <a:extLst>
                      <a:ext uri="{FF2B5EF4-FFF2-40B4-BE49-F238E27FC236}">
                        <a16:creationId xmlns:a16="http://schemas.microsoft.com/office/drawing/2014/main" id="{6323763E-09E5-4B66-A641-BD59C733BD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05" name="Freeform 61">
                    <a:extLst>
                      <a:ext uri="{FF2B5EF4-FFF2-40B4-BE49-F238E27FC236}">
                        <a16:creationId xmlns:a16="http://schemas.microsoft.com/office/drawing/2014/main" id="{A51D8AC6-625D-4277-B36B-C1F6898298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1" name="Group 62">
                  <a:extLst>
                    <a:ext uri="{FF2B5EF4-FFF2-40B4-BE49-F238E27FC236}">
                      <a16:creationId xmlns:a16="http://schemas.microsoft.com/office/drawing/2014/main" id="{40765109-218B-4759-B0E6-DE29F67F279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723007" name="Freeform 63">
                    <a:extLst>
                      <a:ext uri="{FF2B5EF4-FFF2-40B4-BE49-F238E27FC236}">
                        <a16:creationId xmlns:a16="http://schemas.microsoft.com/office/drawing/2014/main" id="{5F708A67-4DE2-45BF-A2C0-72CAEB6165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08" name="Freeform 64">
                    <a:extLst>
                      <a:ext uri="{FF2B5EF4-FFF2-40B4-BE49-F238E27FC236}">
                        <a16:creationId xmlns:a16="http://schemas.microsoft.com/office/drawing/2014/main" id="{DCBE80E4-9E44-49C1-9303-7130593173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2" name="Group 65">
                  <a:extLst>
                    <a:ext uri="{FF2B5EF4-FFF2-40B4-BE49-F238E27FC236}">
                      <a16:creationId xmlns:a16="http://schemas.microsoft.com/office/drawing/2014/main" id="{B81870D6-FAB7-4DCA-915C-F9091BDB5E0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723010" name="Freeform 66">
                    <a:extLst>
                      <a:ext uri="{FF2B5EF4-FFF2-40B4-BE49-F238E27FC236}">
                        <a16:creationId xmlns:a16="http://schemas.microsoft.com/office/drawing/2014/main" id="{13E4FF74-16C8-47A5-85B3-2E4D4FD779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11" name="Freeform 67">
                    <a:extLst>
                      <a:ext uri="{FF2B5EF4-FFF2-40B4-BE49-F238E27FC236}">
                        <a16:creationId xmlns:a16="http://schemas.microsoft.com/office/drawing/2014/main" id="{200982AA-204A-4DCB-A6BF-40BB96688D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3" name="Group 68">
                  <a:extLst>
                    <a:ext uri="{FF2B5EF4-FFF2-40B4-BE49-F238E27FC236}">
                      <a16:creationId xmlns:a16="http://schemas.microsoft.com/office/drawing/2014/main" id="{5142FB3A-17AF-4804-8594-1AE367E61B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723013" name="Freeform 69">
                    <a:extLst>
                      <a:ext uri="{FF2B5EF4-FFF2-40B4-BE49-F238E27FC236}">
                        <a16:creationId xmlns:a16="http://schemas.microsoft.com/office/drawing/2014/main" id="{F7496613-4665-4516-8EE2-12A758F211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14" name="Freeform 70">
                    <a:extLst>
                      <a:ext uri="{FF2B5EF4-FFF2-40B4-BE49-F238E27FC236}">
                        <a16:creationId xmlns:a16="http://schemas.microsoft.com/office/drawing/2014/main" id="{1E555EBB-9102-404E-B620-9CCC539341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4" name="Group 71">
                  <a:extLst>
                    <a:ext uri="{FF2B5EF4-FFF2-40B4-BE49-F238E27FC236}">
                      <a16:creationId xmlns:a16="http://schemas.microsoft.com/office/drawing/2014/main" id="{38B05CDD-160B-4D4D-B921-2F5AF7DBEB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723016" name="Freeform 72">
                    <a:extLst>
                      <a:ext uri="{FF2B5EF4-FFF2-40B4-BE49-F238E27FC236}">
                        <a16:creationId xmlns:a16="http://schemas.microsoft.com/office/drawing/2014/main" id="{5784721A-D0F0-4CCA-9BF3-2DA0DD0602C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17" name="Freeform 73">
                    <a:extLst>
                      <a:ext uri="{FF2B5EF4-FFF2-40B4-BE49-F238E27FC236}">
                        <a16:creationId xmlns:a16="http://schemas.microsoft.com/office/drawing/2014/main" id="{806127F1-2B8C-44CF-93FF-B09CC272D2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5" name="Group 74">
                  <a:extLst>
                    <a:ext uri="{FF2B5EF4-FFF2-40B4-BE49-F238E27FC236}">
                      <a16:creationId xmlns:a16="http://schemas.microsoft.com/office/drawing/2014/main" id="{58FC6F51-25C1-47EE-A791-B88E5266EA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723019" name="Freeform 75">
                    <a:extLst>
                      <a:ext uri="{FF2B5EF4-FFF2-40B4-BE49-F238E27FC236}">
                        <a16:creationId xmlns:a16="http://schemas.microsoft.com/office/drawing/2014/main" id="{80564249-52B9-47F7-B052-39D242D0834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20" name="Freeform 76">
                    <a:extLst>
                      <a:ext uri="{FF2B5EF4-FFF2-40B4-BE49-F238E27FC236}">
                        <a16:creationId xmlns:a16="http://schemas.microsoft.com/office/drawing/2014/main" id="{BA43B3BC-26DB-4D23-B7B3-B4441E8E2A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16" name="Group 77">
                  <a:extLst>
                    <a:ext uri="{FF2B5EF4-FFF2-40B4-BE49-F238E27FC236}">
                      <a16:creationId xmlns:a16="http://schemas.microsoft.com/office/drawing/2014/main" id="{39EBA5FE-0975-4992-A6F6-D68ABF76764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723022" name="Freeform 78">
                    <a:extLst>
                      <a:ext uri="{FF2B5EF4-FFF2-40B4-BE49-F238E27FC236}">
                        <a16:creationId xmlns:a16="http://schemas.microsoft.com/office/drawing/2014/main" id="{6D8454D7-946B-46B2-884B-01689FE1D4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23" name="Freeform 79">
                    <a:extLst>
                      <a:ext uri="{FF2B5EF4-FFF2-40B4-BE49-F238E27FC236}">
                        <a16:creationId xmlns:a16="http://schemas.microsoft.com/office/drawing/2014/main" id="{4FB73937-C6EB-4857-ACB9-43F986F2ED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sp>
              <p:nvSpPr>
                <p:cNvPr id="723024" name="Freeform 80">
                  <a:extLst>
                    <a:ext uri="{FF2B5EF4-FFF2-40B4-BE49-F238E27FC236}">
                      <a16:creationId xmlns:a16="http://schemas.microsoft.com/office/drawing/2014/main" id="{6FC1115D-303D-49C5-90A9-5471BFFFC42F}"/>
                    </a:ext>
                  </a:extLst>
                </p:cNvPr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defTabSz="914400">
                    <a:defRPr/>
                  </a:pPr>
                  <a:endParaRPr kumimoji="1" lang="en-US" sz="3200" dirty="0">
                    <a:solidFill>
                      <a:srgbClr val="FFE103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全真楷書" pitchFamily="49" charset="-120"/>
                  </a:endParaRPr>
                </a:p>
              </p:txBody>
            </p:sp>
            <p:sp>
              <p:nvSpPr>
                <p:cNvPr id="723025" name="Freeform 81">
                  <a:extLst>
                    <a:ext uri="{FF2B5EF4-FFF2-40B4-BE49-F238E27FC236}">
                      <a16:creationId xmlns:a16="http://schemas.microsoft.com/office/drawing/2014/main" id="{EE90CD46-127F-4D54-AA46-D91191F89C0C}"/>
                    </a:ext>
                  </a:extLst>
                </p:cNvPr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defTabSz="914400">
                    <a:defRPr/>
                  </a:pPr>
                  <a:endParaRPr kumimoji="1" lang="en-US" sz="3200" dirty="0">
                    <a:solidFill>
                      <a:srgbClr val="FFE103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全真楷書" pitchFamily="49" charset="-120"/>
                  </a:endParaRPr>
                </a:p>
              </p:txBody>
            </p:sp>
            <p:grpSp>
              <p:nvGrpSpPr>
                <p:cNvPr id="15419" name="Group 82">
                  <a:extLst>
                    <a:ext uri="{FF2B5EF4-FFF2-40B4-BE49-F238E27FC236}">
                      <a16:creationId xmlns:a16="http://schemas.microsoft.com/office/drawing/2014/main" id="{EBC0CA65-EBF9-4BD3-850E-F36C21CCAA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723027" name="Freeform 83">
                    <a:extLst>
                      <a:ext uri="{FF2B5EF4-FFF2-40B4-BE49-F238E27FC236}">
                        <a16:creationId xmlns:a16="http://schemas.microsoft.com/office/drawing/2014/main" id="{E8E021C1-649B-4D10-9E57-BF3979B9875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28" name="Freeform 84">
                    <a:extLst>
                      <a:ext uri="{FF2B5EF4-FFF2-40B4-BE49-F238E27FC236}">
                        <a16:creationId xmlns:a16="http://schemas.microsoft.com/office/drawing/2014/main" id="{D43620E5-714C-454E-B5B2-1448D7361F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0" name="Group 85">
                  <a:extLst>
                    <a:ext uri="{FF2B5EF4-FFF2-40B4-BE49-F238E27FC236}">
                      <a16:creationId xmlns:a16="http://schemas.microsoft.com/office/drawing/2014/main" id="{C6F63B60-9487-4DBA-B041-6D199872FB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723030" name="Freeform 86">
                    <a:extLst>
                      <a:ext uri="{FF2B5EF4-FFF2-40B4-BE49-F238E27FC236}">
                        <a16:creationId xmlns:a16="http://schemas.microsoft.com/office/drawing/2014/main" id="{57AA5C3D-F995-4458-B9D8-353E96BE92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31" name="Freeform 87">
                    <a:extLst>
                      <a:ext uri="{FF2B5EF4-FFF2-40B4-BE49-F238E27FC236}">
                        <a16:creationId xmlns:a16="http://schemas.microsoft.com/office/drawing/2014/main" id="{166924BA-9F49-4983-A228-47D8A5ACC2F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1" name="Group 88">
                  <a:extLst>
                    <a:ext uri="{FF2B5EF4-FFF2-40B4-BE49-F238E27FC236}">
                      <a16:creationId xmlns:a16="http://schemas.microsoft.com/office/drawing/2014/main" id="{B4959272-3112-4DC7-8A3E-2197AD4D30F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723033" name="Freeform 89">
                    <a:extLst>
                      <a:ext uri="{FF2B5EF4-FFF2-40B4-BE49-F238E27FC236}">
                        <a16:creationId xmlns:a16="http://schemas.microsoft.com/office/drawing/2014/main" id="{79E62357-76A1-468C-A9F6-53A441810D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34" name="Freeform 90">
                    <a:extLst>
                      <a:ext uri="{FF2B5EF4-FFF2-40B4-BE49-F238E27FC236}">
                        <a16:creationId xmlns:a16="http://schemas.microsoft.com/office/drawing/2014/main" id="{66606727-1560-46D0-8F6A-E5D0E54082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2" name="Group 91">
                  <a:extLst>
                    <a:ext uri="{FF2B5EF4-FFF2-40B4-BE49-F238E27FC236}">
                      <a16:creationId xmlns:a16="http://schemas.microsoft.com/office/drawing/2014/main" id="{DA75B22E-ACD5-4AD9-9078-E2EAA87D7A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723036" name="Freeform 92">
                    <a:extLst>
                      <a:ext uri="{FF2B5EF4-FFF2-40B4-BE49-F238E27FC236}">
                        <a16:creationId xmlns:a16="http://schemas.microsoft.com/office/drawing/2014/main" id="{41834D79-BA3B-4F19-B660-5C32F5FDE0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37" name="Freeform 93">
                    <a:extLst>
                      <a:ext uri="{FF2B5EF4-FFF2-40B4-BE49-F238E27FC236}">
                        <a16:creationId xmlns:a16="http://schemas.microsoft.com/office/drawing/2014/main" id="{926E7538-0966-48A4-83A0-665C7EEBCF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335692" flipH="1">
                    <a:off x="731" y="3481"/>
                    <a:ext cx="913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3" name="Group 94">
                  <a:extLst>
                    <a:ext uri="{FF2B5EF4-FFF2-40B4-BE49-F238E27FC236}">
                      <a16:creationId xmlns:a16="http://schemas.microsoft.com/office/drawing/2014/main" id="{133A3D70-1582-40D1-ADA4-B0952FEA96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723039" name="Freeform 95">
                    <a:extLst>
                      <a:ext uri="{FF2B5EF4-FFF2-40B4-BE49-F238E27FC236}">
                        <a16:creationId xmlns:a16="http://schemas.microsoft.com/office/drawing/2014/main" id="{613B2DF7-9847-489C-9154-EECC85E34F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40" name="Freeform 96">
                    <a:extLst>
                      <a:ext uri="{FF2B5EF4-FFF2-40B4-BE49-F238E27FC236}">
                        <a16:creationId xmlns:a16="http://schemas.microsoft.com/office/drawing/2014/main" id="{1F0D580A-444A-43CE-A0C8-AB47AC5F1E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7542885" flipH="1">
                    <a:off x="1283" y="3610"/>
                    <a:ext cx="83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4" name="Group 97">
                  <a:extLst>
                    <a:ext uri="{FF2B5EF4-FFF2-40B4-BE49-F238E27FC236}">
                      <a16:creationId xmlns:a16="http://schemas.microsoft.com/office/drawing/2014/main" id="{500C8CEE-AC55-41A4-8FCC-970E5828C00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723042" name="Freeform 98">
                    <a:extLst>
                      <a:ext uri="{FF2B5EF4-FFF2-40B4-BE49-F238E27FC236}">
                        <a16:creationId xmlns:a16="http://schemas.microsoft.com/office/drawing/2014/main" id="{023C57A9-B888-4F38-BBE1-44A65615BA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6782062" flipH="1">
                    <a:off x="1397" y="2659"/>
                    <a:ext cx="1719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43" name="Freeform 99">
                    <a:extLst>
                      <a:ext uri="{FF2B5EF4-FFF2-40B4-BE49-F238E27FC236}">
                        <a16:creationId xmlns:a16="http://schemas.microsoft.com/office/drawing/2014/main" id="{B0963C82-EA03-44BE-8F0D-B2AA9416C0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6782062" flipH="1">
                    <a:off x="1686" y="3867"/>
                    <a:ext cx="923" cy="46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5" name="Group 100">
                  <a:extLst>
                    <a:ext uri="{FF2B5EF4-FFF2-40B4-BE49-F238E27FC236}">
                      <a16:creationId xmlns:a16="http://schemas.microsoft.com/office/drawing/2014/main" id="{B603DD72-40F0-4159-B958-B083700D4A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723045" name="Freeform 101">
                    <a:extLst>
                      <a:ext uri="{FF2B5EF4-FFF2-40B4-BE49-F238E27FC236}">
                        <a16:creationId xmlns:a16="http://schemas.microsoft.com/office/drawing/2014/main" id="{AEC049AF-57F3-4E35-87A7-D70596A701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46" name="Freeform 102">
                    <a:extLst>
                      <a:ext uri="{FF2B5EF4-FFF2-40B4-BE49-F238E27FC236}">
                        <a16:creationId xmlns:a16="http://schemas.microsoft.com/office/drawing/2014/main" id="{2ABAB43B-8A35-45DC-A364-F7C22601AF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6" name="Group 103">
                  <a:extLst>
                    <a:ext uri="{FF2B5EF4-FFF2-40B4-BE49-F238E27FC236}">
                      <a16:creationId xmlns:a16="http://schemas.microsoft.com/office/drawing/2014/main" id="{8948A8FA-DCB6-4047-BECC-22119BF9BB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723048" name="Freeform 104">
                    <a:extLst>
                      <a:ext uri="{FF2B5EF4-FFF2-40B4-BE49-F238E27FC236}">
                        <a16:creationId xmlns:a16="http://schemas.microsoft.com/office/drawing/2014/main" id="{07FDC36F-F402-4A54-B08E-6B88D28917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745735">
                    <a:off x="2509" y="2508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49" name="Freeform 105">
                    <a:extLst>
                      <a:ext uri="{FF2B5EF4-FFF2-40B4-BE49-F238E27FC236}">
                        <a16:creationId xmlns:a16="http://schemas.microsoft.com/office/drawing/2014/main" id="{D8511133-99DA-467F-AFCE-70A2E3C9E50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745735">
                    <a:off x="3387" y="3579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7" name="Group 106">
                  <a:extLst>
                    <a:ext uri="{FF2B5EF4-FFF2-40B4-BE49-F238E27FC236}">
                      <a16:creationId xmlns:a16="http://schemas.microsoft.com/office/drawing/2014/main" id="{BDF7CCAF-42E9-4655-B5F8-1E6F493FB41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723051" name="Freeform 107">
                    <a:extLst>
                      <a:ext uri="{FF2B5EF4-FFF2-40B4-BE49-F238E27FC236}">
                        <a16:creationId xmlns:a16="http://schemas.microsoft.com/office/drawing/2014/main" id="{F621770A-4F20-4985-8400-8F6C946933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52" name="Freeform 108">
                    <a:extLst>
                      <a:ext uri="{FF2B5EF4-FFF2-40B4-BE49-F238E27FC236}">
                        <a16:creationId xmlns:a16="http://schemas.microsoft.com/office/drawing/2014/main" id="{46A1D270-DC3B-41DA-B4B3-9CA5B4304C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286818">
                    <a:off x="3003" y="3712"/>
                    <a:ext cx="857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8" name="Group 109">
                  <a:extLst>
                    <a:ext uri="{FF2B5EF4-FFF2-40B4-BE49-F238E27FC236}">
                      <a16:creationId xmlns:a16="http://schemas.microsoft.com/office/drawing/2014/main" id="{68960528-CF69-44AE-AD0D-D262254A1A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723054" name="Freeform 110">
                    <a:extLst>
                      <a:ext uri="{FF2B5EF4-FFF2-40B4-BE49-F238E27FC236}">
                        <a16:creationId xmlns:a16="http://schemas.microsoft.com/office/drawing/2014/main" id="{99F5E36F-A9A2-4BEA-B489-3D17ACF2EE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898956">
                    <a:off x="2218" y="2686"/>
                    <a:ext cx="1451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55" name="Freeform 111">
                    <a:extLst>
                      <a:ext uri="{FF2B5EF4-FFF2-40B4-BE49-F238E27FC236}">
                        <a16:creationId xmlns:a16="http://schemas.microsoft.com/office/drawing/2014/main" id="{E1A5D491-E593-4DA2-A0F5-787AD0379A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898956">
                    <a:off x="2637" y="3696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  <p:grpSp>
              <p:nvGrpSpPr>
                <p:cNvPr id="15429" name="Group 112">
                  <a:extLst>
                    <a:ext uri="{FF2B5EF4-FFF2-40B4-BE49-F238E27FC236}">
                      <a16:creationId xmlns:a16="http://schemas.microsoft.com/office/drawing/2014/main" id="{7DFAA5F4-8199-4862-8468-D2200042EE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723057" name="Freeform 113">
                    <a:extLst>
                      <a:ext uri="{FF2B5EF4-FFF2-40B4-BE49-F238E27FC236}">
                        <a16:creationId xmlns:a16="http://schemas.microsoft.com/office/drawing/2014/main" id="{DC98705B-4B41-4793-8D7F-0BF253C27C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  <p:sp>
                <p:nvSpPr>
                  <p:cNvPr id="723058" name="Freeform 114">
                    <a:extLst>
                      <a:ext uri="{FF2B5EF4-FFF2-40B4-BE49-F238E27FC236}">
                        <a16:creationId xmlns:a16="http://schemas.microsoft.com/office/drawing/2014/main" id="{B2051A35-A14F-477E-BBDC-7D84A78E1C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5755659">
                    <a:off x="2051" y="3753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defTabSz="914400">
                      <a:defRPr/>
                    </a:pPr>
                    <a:endParaRPr kumimoji="1" lang="en-US" sz="3200" dirty="0">
                      <a:solidFill>
                        <a:srgbClr val="FFE103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  <a:cs typeface="全真楷書" pitchFamily="49" charset="-120"/>
                    </a:endParaRPr>
                  </a:p>
                </p:txBody>
              </p:sp>
            </p:grpSp>
          </p:grpSp>
          <p:sp>
            <p:nvSpPr>
              <p:cNvPr id="723059" name="Freeform 115">
                <a:extLst>
                  <a:ext uri="{FF2B5EF4-FFF2-40B4-BE49-F238E27FC236}">
                    <a16:creationId xmlns:a16="http://schemas.microsoft.com/office/drawing/2014/main" id="{E800FC61-251F-49A8-B1FC-36BCE942DC96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0" name="Arc 116">
                <a:extLst>
                  <a:ext uri="{FF2B5EF4-FFF2-40B4-BE49-F238E27FC236}">
                    <a16:creationId xmlns:a16="http://schemas.microsoft.com/office/drawing/2014/main" id="{F94CDD72-F35F-45B1-9208-29A1AD384E52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1" name="Arc 117">
                <a:extLst>
                  <a:ext uri="{FF2B5EF4-FFF2-40B4-BE49-F238E27FC236}">
                    <a16:creationId xmlns:a16="http://schemas.microsoft.com/office/drawing/2014/main" id="{460FD4AE-DCE3-4DAE-A33F-BED251EED64F}"/>
                  </a:ext>
                </a:extLst>
              </p:cNvPr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599"/>
                    </a:cubicBezTo>
                    <a:cubicBezTo>
                      <a:pt x="10696" y="21599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599"/>
                    </a:cubicBezTo>
                    <a:cubicBezTo>
                      <a:pt x="10696" y="21599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2" name="Arc 118">
                <a:extLst>
                  <a:ext uri="{FF2B5EF4-FFF2-40B4-BE49-F238E27FC236}">
                    <a16:creationId xmlns:a16="http://schemas.microsoft.com/office/drawing/2014/main" id="{E02D5CCC-7D0A-480A-A2C8-50726B26566E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-1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-1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3" name="Arc 119">
                <a:extLst>
                  <a:ext uri="{FF2B5EF4-FFF2-40B4-BE49-F238E27FC236}">
                    <a16:creationId xmlns:a16="http://schemas.microsoft.com/office/drawing/2014/main" id="{C058CADA-916F-4648-8628-6B819A461587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-1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-1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4" name="Arc 120">
                <a:extLst>
                  <a:ext uri="{FF2B5EF4-FFF2-40B4-BE49-F238E27FC236}">
                    <a16:creationId xmlns:a16="http://schemas.microsoft.com/office/drawing/2014/main" id="{770FD903-2DE3-4A7F-BD95-760BA9430196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-1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-1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5" name="Arc 121">
                <a:extLst>
                  <a:ext uri="{FF2B5EF4-FFF2-40B4-BE49-F238E27FC236}">
                    <a16:creationId xmlns:a16="http://schemas.microsoft.com/office/drawing/2014/main" id="{C325326D-350D-46D6-9B30-F8421D2AA2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6" name="Arc 122">
                <a:extLst>
                  <a:ext uri="{FF2B5EF4-FFF2-40B4-BE49-F238E27FC236}">
                    <a16:creationId xmlns:a16="http://schemas.microsoft.com/office/drawing/2014/main" id="{CA492873-C2DC-4807-B75F-48E7BBC129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7" name="Arc 123">
                <a:extLst>
                  <a:ext uri="{FF2B5EF4-FFF2-40B4-BE49-F238E27FC236}">
                    <a16:creationId xmlns:a16="http://schemas.microsoft.com/office/drawing/2014/main" id="{CA76212C-CC78-4559-962C-FF0A44F6BD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8" name="Freeform 124">
                <a:extLst>
                  <a:ext uri="{FF2B5EF4-FFF2-40B4-BE49-F238E27FC236}">
                    <a16:creationId xmlns:a16="http://schemas.microsoft.com/office/drawing/2014/main" id="{FF8E5102-EED1-47EB-B6AC-1DB62E2AE2F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69" name="Freeform 125">
                <a:extLst>
                  <a:ext uri="{FF2B5EF4-FFF2-40B4-BE49-F238E27FC236}">
                    <a16:creationId xmlns:a16="http://schemas.microsoft.com/office/drawing/2014/main" id="{18EBFDC1-8F37-46E5-98B3-A7BB23B3F897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0" name="Arc 126">
                <a:extLst>
                  <a:ext uri="{FF2B5EF4-FFF2-40B4-BE49-F238E27FC236}">
                    <a16:creationId xmlns:a16="http://schemas.microsoft.com/office/drawing/2014/main" id="{02404242-F3BE-4B9C-8298-082530542959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-1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-1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1" name="Arc 127">
                <a:extLst>
                  <a:ext uri="{FF2B5EF4-FFF2-40B4-BE49-F238E27FC236}">
                    <a16:creationId xmlns:a16="http://schemas.microsoft.com/office/drawing/2014/main" id="{77F9EB82-E010-4EB8-92EB-F3BE221086B7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-1"/>
                    </a:cubicBezTo>
                    <a:cubicBezTo>
                      <a:pt x="23204" y="-1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-1"/>
                    </a:cubicBezTo>
                    <a:cubicBezTo>
                      <a:pt x="23204" y="-1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2" name="Arc 128">
                <a:extLst>
                  <a:ext uri="{FF2B5EF4-FFF2-40B4-BE49-F238E27FC236}">
                    <a16:creationId xmlns:a16="http://schemas.microsoft.com/office/drawing/2014/main" id="{FEC35DAA-2B65-4457-BDED-F9F3081E4B4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0409" y="-1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-1"/>
                    </a:cubicBezTo>
                    <a:cubicBezTo>
                      <a:pt x="20409" y="-1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3" name="Freeform 129">
                <a:extLst>
                  <a:ext uri="{FF2B5EF4-FFF2-40B4-BE49-F238E27FC236}">
                    <a16:creationId xmlns:a16="http://schemas.microsoft.com/office/drawing/2014/main" id="{0691D25B-F8EA-4EDD-ABA6-9802C33BE5B1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4" name="Freeform 130">
                <a:extLst>
                  <a:ext uri="{FF2B5EF4-FFF2-40B4-BE49-F238E27FC236}">
                    <a16:creationId xmlns:a16="http://schemas.microsoft.com/office/drawing/2014/main" id="{2DD6868B-F89D-402F-96DE-5CAE1C9AC49B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5" name="Freeform 131">
                <a:extLst>
                  <a:ext uri="{FF2B5EF4-FFF2-40B4-BE49-F238E27FC236}">
                    <a16:creationId xmlns:a16="http://schemas.microsoft.com/office/drawing/2014/main" id="{2D4BE632-445E-47D7-870A-88508A9DF50B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6" name="Freeform 132">
                <a:extLst>
                  <a:ext uri="{FF2B5EF4-FFF2-40B4-BE49-F238E27FC236}">
                    <a16:creationId xmlns:a16="http://schemas.microsoft.com/office/drawing/2014/main" id="{79F1A1CA-B0CC-4D86-AEAE-EE973732BE7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7" name="Freeform 133">
                <a:extLst>
                  <a:ext uri="{FF2B5EF4-FFF2-40B4-BE49-F238E27FC236}">
                    <a16:creationId xmlns:a16="http://schemas.microsoft.com/office/drawing/2014/main" id="{3203D626-2048-45E6-83CE-A8F85B5B0E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8" name="Freeform 134">
                <a:extLst>
                  <a:ext uri="{FF2B5EF4-FFF2-40B4-BE49-F238E27FC236}">
                    <a16:creationId xmlns:a16="http://schemas.microsoft.com/office/drawing/2014/main" id="{9B62474B-F002-4C95-BA60-BB9D8E6C84A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79" name="Freeform 135">
                <a:extLst>
                  <a:ext uri="{FF2B5EF4-FFF2-40B4-BE49-F238E27FC236}">
                    <a16:creationId xmlns:a16="http://schemas.microsoft.com/office/drawing/2014/main" id="{DBDE4F17-64DD-4462-A5C0-99BC18CB8EF4}"/>
                  </a:ext>
                </a:extLst>
              </p:cNvPr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  <p:sp>
            <p:nvSpPr>
              <p:cNvPr id="723080" name="Freeform 136">
                <a:extLst>
                  <a:ext uri="{FF2B5EF4-FFF2-40B4-BE49-F238E27FC236}">
                    <a16:creationId xmlns:a16="http://schemas.microsoft.com/office/drawing/2014/main" id="{B0CA4BD2-8AE5-43D9-89ED-667490D8709F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400">
                  <a:defRPr/>
                </a:pPr>
                <a:endParaRPr kumimoji="1" lang="en-US" sz="3200" dirty="0">
                  <a:solidFill>
                    <a:srgbClr val="FFE10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全真楷書" pitchFamily="49" charset="-120"/>
                </a:endParaRPr>
              </a:p>
            </p:txBody>
          </p:sp>
        </p:grpSp>
      </p:grpSp>
      <p:sp>
        <p:nvSpPr>
          <p:cNvPr id="15363" name="Rectangle 137">
            <a:extLst>
              <a:ext uri="{FF2B5EF4-FFF2-40B4-BE49-F238E27FC236}">
                <a16:creationId xmlns:a16="http://schemas.microsoft.com/office/drawing/2014/main" id="{53387141-C105-4559-B7C1-10EE3368F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1625"/>
            <a:ext cx="103632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5364" name="Rectangle 138">
            <a:extLst>
              <a:ext uri="{FF2B5EF4-FFF2-40B4-BE49-F238E27FC236}">
                <a16:creationId xmlns:a16="http://schemas.microsoft.com/office/drawing/2014/main" id="{D3374372-4FDC-4C82-9FD6-241EFB7F67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23083" name="Rectangle 139">
            <a:extLst>
              <a:ext uri="{FF2B5EF4-FFF2-40B4-BE49-F238E27FC236}">
                <a16:creationId xmlns:a16="http://schemas.microsoft.com/office/drawing/2014/main" id="{B40EB9A3-5790-4219-B050-3D9E14FE38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CC00"/>
                </a:solidFill>
                <a:latin typeface="Arial Black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23084" name="Rectangle 140">
            <a:extLst>
              <a:ext uri="{FF2B5EF4-FFF2-40B4-BE49-F238E27FC236}">
                <a16:creationId xmlns:a16="http://schemas.microsoft.com/office/drawing/2014/main" id="{068F239F-5442-48E5-A6AF-6FF1284917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CC00"/>
                </a:solidFill>
                <a:latin typeface="Arial Black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23085" name="Rectangle 141">
            <a:extLst>
              <a:ext uri="{FF2B5EF4-FFF2-40B4-BE49-F238E27FC236}">
                <a16:creationId xmlns:a16="http://schemas.microsoft.com/office/drawing/2014/main" id="{DEC0236D-B3EA-4B08-8CC1-5D19F2B2C47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CC00"/>
                </a:solidFill>
                <a:latin typeface="Arial Black" panose="020B0A04020102020204" pitchFamily="34" charset="0"/>
                <a:ea typeface="標楷體" panose="03000509000000000000" pitchFamily="65" charset="-120"/>
              </a:defRPr>
            </a:lvl1pPr>
          </a:lstStyle>
          <a:p>
            <a:fld id="{1DA2AF3B-4117-4B84-8BB8-9848E1ACAF67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16655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41" r:id="rId1"/>
    <p:sldLayoutId id="2147484842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−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charset="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charset="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charset="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charset="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7FD2CBD1-8783-4CB5-AFC3-176C7FE417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28387" name="Freeform 3">
              <a:extLst>
                <a:ext uri="{FF2B5EF4-FFF2-40B4-BE49-F238E27FC236}">
                  <a16:creationId xmlns:a16="http://schemas.microsoft.com/office/drawing/2014/main" id="{41432CF5-F097-4772-820B-BC389D322D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388" name="Freeform 4">
              <a:extLst>
                <a:ext uri="{FF2B5EF4-FFF2-40B4-BE49-F238E27FC236}">
                  <a16:creationId xmlns:a16="http://schemas.microsoft.com/office/drawing/2014/main" id="{6E5795B8-2C48-49E9-8BA4-E4E92600A2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528389" name="Freeform 5">
            <a:extLst>
              <a:ext uri="{FF2B5EF4-FFF2-40B4-BE49-F238E27FC236}">
                <a16:creationId xmlns:a16="http://schemas.microsoft.com/office/drawing/2014/main" id="{50DB4317-35E2-4F50-8FBA-B29A8728E4EF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>
              <a:defRPr/>
            </a:pPr>
            <a:endParaRPr kumimoji="1" lang="en-US" sz="2400" dirty="0">
              <a:solidFill>
                <a:srgbClr val="FFFFFF"/>
              </a:solidFill>
              <a:latin typeface="Times New Roman" charset="0"/>
              <a:ea typeface="標楷體" panose="03000509000000000000" pitchFamily="65" charset="-120"/>
            </a:endParaRPr>
          </a:p>
        </p:txBody>
      </p:sp>
      <p:grpSp>
        <p:nvGrpSpPr>
          <p:cNvPr id="17412" name="Group 6">
            <a:extLst>
              <a:ext uri="{FF2B5EF4-FFF2-40B4-BE49-F238E27FC236}">
                <a16:creationId xmlns:a16="http://schemas.microsoft.com/office/drawing/2014/main" id="{5058CB71-6A33-4323-BAAF-4EBAD57D8F8A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528391" name="Freeform 7">
              <a:extLst>
                <a:ext uri="{FF2B5EF4-FFF2-40B4-BE49-F238E27FC236}">
                  <a16:creationId xmlns:a16="http://schemas.microsoft.com/office/drawing/2014/main" id="{3709FBB3-112A-48BD-845F-60A0BC2131E0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grpSp>
          <p:nvGrpSpPr>
            <p:cNvPr id="17426" name="Group 8">
              <a:extLst>
                <a:ext uri="{FF2B5EF4-FFF2-40B4-BE49-F238E27FC236}">
                  <a16:creationId xmlns:a16="http://schemas.microsoft.com/office/drawing/2014/main" id="{020805E9-5164-45C5-A712-12E2698D42F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28393" name="Freeform 9">
                <a:extLst>
                  <a:ext uri="{FF2B5EF4-FFF2-40B4-BE49-F238E27FC236}">
                    <a16:creationId xmlns:a16="http://schemas.microsoft.com/office/drawing/2014/main" id="{B1DF1A5D-AA43-4B94-916F-4ADF137FDA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defRPr/>
                </a:pPr>
                <a:endParaRPr kumimoji="1" lang="en-US" sz="2400" dirty="0">
                  <a:solidFill>
                    <a:srgbClr val="FFFFFF"/>
                  </a:solidFill>
                  <a:latin typeface="Times New Roman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28394" name="Freeform 10">
                <a:extLst>
                  <a:ext uri="{FF2B5EF4-FFF2-40B4-BE49-F238E27FC236}">
                    <a16:creationId xmlns:a16="http://schemas.microsoft.com/office/drawing/2014/main" id="{22376D4C-0C0A-4342-98CA-44E4CD5B044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defRPr/>
                </a:pPr>
                <a:endParaRPr kumimoji="1" lang="en-US" sz="2400" dirty="0">
                  <a:solidFill>
                    <a:srgbClr val="FFFFFF"/>
                  </a:solidFill>
                  <a:latin typeface="Times New Roman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28395" name="Freeform 11">
                <a:extLst>
                  <a:ext uri="{FF2B5EF4-FFF2-40B4-BE49-F238E27FC236}">
                    <a16:creationId xmlns:a16="http://schemas.microsoft.com/office/drawing/2014/main" id="{96199A39-2B80-473B-9A8B-5F39EE8DAF3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defRPr/>
                </a:pPr>
                <a:endParaRPr kumimoji="1" lang="en-US" sz="2400" dirty="0">
                  <a:solidFill>
                    <a:srgbClr val="FFFFFF"/>
                  </a:solidFill>
                  <a:latin typeface="Times New Roman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28396" name="Freeform 12">
                <a:extLst>
                  <a:ext uri="{FF2B5EF4-FFF2-40B4-BE49-F238E27FC236}">
                    <a16:creationId xmlns:a16="http://schemas.microsoft.com/office/drawing/2014/main" id="{4BEE9614-164B-4F51-97BD-05012E14D3B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defRPr/>
                </a:pPr>
                <a:endParaRPr kumimoji="1" lang="en-US" sz="2400" dirty="0">
                  <a:solidFill>
                    <a:srgbClr val="FFFFFF"/>
                  </a:solidFill>
                  <a:latin typeface="Times New Roman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28397" name="Freeform 13">
                <a:extLst>
                  <a:ext uri="{FF2B5EF4-FFF2-40B4-BE49-F238E27FC236}">
                    <a16:creationId xmlns:a16="http://schemas.microsoft.com/office/drawing/2014/main" id="{4E63F284-F654-4A8B-8FBB-EBDBA326780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defRPr/>
                </a:pPr>
                <a:endParaRPr kumimoji="1" lang="en-US" sz="2400" dirty="0">
                  <a:solidFill>
                    <a:srgbClr val="FFFFFF"/>
                  </a:solidFill>
                  <a:latin typeface="Times New Roman" charset="0"/>
                  <a:ea typeface="標楷體" panose="03000509000000000000" pitchFamily="65" charset="-120"/>
                </a:endParaRPr>
              </a:p>
            </p:txBody>
          </p:sp>
        </p:grpSp>
        <p:sp>
          <p:nvSpPr>
            <p:cNvPr id="528398" name="Freeform 14">
              <a:extLst>
                <a:ext uri="{FF2B5EF4-FFF2-40B4-BE49-F238E27FC236}">
                  <a16:creationId xmlns:a16="http://schemas.microsoft.com/office/drawing/2014/main" id="{903A86BF-1BD4-4928-A828-AD3F2C35E10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</p:grpSp>
      <p:grpSp>
        <p:nvGrpSpPr>
          <p:cNvPr id="17413" name="Group 15">
            <a:extLst>
              <a:ext uri="{FF2B5EF4-FFF2-40B4-BE49-F238E27FC236}">
                <a16:creationId xmlns:a16="http://schemas.microsoft.com/office/drawing/2014/main" id="{CCD86251-C30B-4128-98E0-CBE4D1F1B559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528400" name="Freeform 16">
              <a:extLst>
                <a:ext uri="{FF2B5EF4-FFF2-40B4-BE49-F238E27FC236}">
                  <a16:creationId xmlns:a16="http://schemas.microsoft.com/office/drawing/2014/main" id="{AC61A532-23BE-4B46-B355-9F1FF067F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401" name="Freeform 17">
              <a:extLst>
                <a:ext uri="{FF2B5EF4-FFF2-40B4-BE49-F238E27FC236}">
                  <a16:creationId xmlns:a16="http://schemas.microsoft.com/office/drawing/2014/main" id="{38D889D2-9FDC-4977-8C79-4CF49AB24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402" name="Freeform 18">
              <a:extLst>
                <a:ext uri="{FF2B5EF4-FFF2-40B4-BE49-F238E27FC236}">
                  <a16:creationId xmlns:a16="http://schemas.microsoft.com/office/drawing/2014/main" id="{9526AA7F-6790-4A18-9272-9BD53E6A1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403" name="Freeform 19">
              <a:extLst>
                <a:ext uri="{FF2B5EF4-FFF2-40B4-BE49-F238E27FC236}">
                  <a16:creationId xmlns:a16="http://schemas.microsoft.com/office/drawing/2014/main" id="{815C9A7F-0AA4-4C02-905B-079F3FE03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404" name="Freeform 20">
              <a:extLst>
                <a:ext uri="{FF2B5EF4-FFF2-40B4-BE49-F238E27FC236}">
                  <a16:creationId xmlns:a16="http://schemas.microsoft.com/office/drawing/2014/main" id="{6FFB3580-D0DF-4CE1-9AB1-479C5047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  <p:sp>
          <p:nvSpPr>
            <p:cNvPr id="528405" name="Freeform 21">
              <a:extLst>
                <a:ext uri="{FF2B5EF4-FFF2-40B4-BE49-F238E27FC236}">
                  <a16:creationId xmlns:a16="http://schemas.microsoft.com/office/drawing/2014/main" id="{BC17770F-0B77-44BF-BBB6-107CF0D8E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>
                <a:defRPr/>
              </a:pPr>
              <a:endParaRPr kumimoji="1" lang="en-US" sz="2400" dirty="0">
                <a:solidFill>
                  <a:srgbClr val="FFFFFF"/>
                </a:solidFill>
                <a:latin typeface="Times New Roman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528406" name="Rectangle 22">
            <a:extLst>
              <a:ext uri="{FF2B5EF4-FFF2-40B4-BE49-F238E27FC236}">
                <a16:creationId xmlns:a16="http://schemas.microsoft.com/office/drawing/2014/main" id="{122D47AB-B252-44E7-94EB-ED07EB6D6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title style</a:t>
            </a:r>
          </a:p>
        </p:txBody>
      </p:sp>
      <p:sp>
        <p:nvSpPr>
          <p:cNvPr id="17415" name="Rectangle 23">
            <a:extLst>
              <a:ext uri="{FF2B5EF4-FFF2-40B4-BE49-F238E27FC236}">
                <a16:creationId xmlns:a16="http://schemas.microsoft.com/office/drawing/2014/main" id="{5C8A52CC-5F9A-45A8-8A1B-3BD98F417B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</a:p>
        </p:txBody>
      </p:sp>
      <p:sp>
        <p:nvSpPr>
          <p:cNvPr id="528408" name="Rectangle 24">
            <a:extLst>
              <a:ext uri="{FF2B5EF4-FFF2-40B4-BE49-F238E27FC236}">
                <a16:creationId xmlns:a16="http://schemas.microsoft.com/office/drawing/2014/main" id="{AC42920B-9E95-471F-893F-761A6449A36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8409" name="Rectangle 25">
            <a:extLst>
              <a:ext uri="{FF2B5EF4-FFF2-40B4-BE49-F238E27FC236}">
                <a16:creationId xmlns:a16="http://schemas.microsoft.com/office/drawing/2014/main" id="{5B178639-46B9-4EB2-9C63-BB8E777EFD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8410" name="Rectangle 26">
            <a:extLst>
              <a:ext uri="{FF2B5EF4-FFF2-40B4-BE49-F238E27FC236}">
                <a16:creationId xmlns:a16="http://schemas.microsoft.com/office/drawing/2014/main" id="{758F908B-8797-4010-9031-9F8C9D7DF4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fld id="{BB959C2A-68E2-4A16-B717-361B93AC57DB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681743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4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C7D39E2F-7815-48FB-9992-E7F1D0F6E3F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3097" name="Freeform 3">
              <a:extLst>
                <a:ext uri="{FF2B5EF4-FFF2-40B4-BE49-F238E27FC236}">
                  <a16:creationId xmlns:a16="http://schemas.microsoft.com/office/drawing/2014/main" id="{597DABE7-9F9F-42E9-995F-87EE897B97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244" name="Freeform 4">
              <a:extLst>
                <a:ext uri="{FF2B5EF4-FFF2-40B4-BE49-F238E27FC236}">
                  <a16:creationId xmlns:a16="http://schemas.microsoft.com/office/drawing/2014/main" id="{2AB13610-65EA-474B-833E-7CEA23F383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3075" name="Freeform 5">
            <a:extLst>
              <a:ext uri="{FF2B5EF4-FFF2-40B4-BE49-F238E27FC236}">
                <a16:creationId xmlns:a16="http://schemas.microsoft.com/office/drawing/2014/main" id="{7A906F5A-4B93-452E-BC91-C738D10617C3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076" name="Group 6">
            <a:extLst>
              <a:ext uri="{FF2B5EF4-FFF2-40B4-BE49-F238E27FC236}">
                <a16:creationId xmlns:a16="http://schemas.microsoft.com/office/drawing/2014/main" id="{1C61F4CC-E305-4F87-A061-D99C6DE9A09D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10247" name="Freeform 7">
              <a:extLst>
                <a:ext uri="{FF2B5EF4-FFF2-40B4-BE49-F238E27FC236}">
                  <a16:creationId xmlns:a16="http://schemas.microsoft.com/office/drawing/2014/main" id="{4CF5AAE1-7E3A-4030-B11B-4890A39EAB2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  <p:grpSp>
          <p:nvGrpSpPr>
            <p:cNvPr id="3090" name="Group 8">
              <a:extLst>
                <a:ext uri="{FF2B5EF4-FFF2-40B4-BE49-F238E27FC236}">
                  <a16:creationId xmlns:a16="http://schemas.microsoft.com/office/drawing/2014/main" id="{D60108EE-2425-45A8-9DE4-EF4CABAC8D2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3092" name="Freeform 9">
                <a:extLst>
                  <a:ext uri="{FF2B5EF4-FFF2-40B4-BE49-F238E27FC236}">
                    <a16:creationId xmlns:a16="http://schemas.microsoft.com/office/drawing/2014/main" id="{07063C57-D8A1-4DE7-990B-05E8F717B6E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3093" name="Freeform 10">
                <a:extLst>
                  <a:ext uri="{FF2B5EF4-FFF2-40B4-BE49-F238E27FC236}">
                    <a16:creationId xmlns:a16="http://schemas.microsoft.com/office/drawing/2014/main" id="{260EF654-57DB-4EEE-A958-5320F6EB7C6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3094" name="Freeform 11">
                <a:extLst>
                  <a:ext uri="{FF2B5EF4-FFF2-40B4-BE49-F238E27FC236}">
                    <a16:creationId xmlns:a16="http://schemas.microsoft.com/office/drawing/2014/main" id="{191CB12B-6FC4-448B-A7AD-B763D458BA1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3095" name="Freeform 12">
                <a:extLst>
                  <a:ext uri="{FF2B5EF4-FFF2-40B4-BE49-F238E27FC236}">
                    <a16:creationId xmlns:a16="http://schemas.microsoft.com/office/drawing/2014/main" id="{79E9E0F7-A5B0-497A-949C-C9EAA0235F8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3096" name="Freeform 13">
                <a:extLst>
                  <a:ext uri="{FF2B5EF4-FFF2-40B4-BE49-F238E27FC236}">
                    <a16:creationId xmlns:a16="http://schemas.microsoft.com/office/drawing/2014/main" id="{90E4F5B8-9AE5-45D5-BEDD-7BFAC1B6E1C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sp>
          <p:nvSpPr>
            <p:cNvPr id="10254" name="Freeform 14">
              <a:extLst>
                <a:ext uri="{FF2B5EF4-FFF2-40B4-BE49-F238E27FC236}">
                  <a16:creationId xmlns:a16="http://schemas.microsoft.com/office/drawing/2014/main" id="{F0982F7D-D2F4-4D8B-BCDF-EF09658D54B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FFFFFF"/>
                </a:solidFill>
                <a:latin typeface="Verdana" charset="0"/>
                <a:ea typeface="標楷體" panose="03000509000000000000" pitchFamily="65" charset="-120"/>
              </a:endParaRPr>
            </a:p>
          </p:txBody>
        </p:sp>
      </p:grpSp>
      <p:grpSp>
        <p:nvGrpSpPr>
          <p:cNvPr id="3077" name="Group 15">
            <a:extLst>
              <a:ext uri="{FF2B5EF4-FFF2-40B4-BE49-F238E27FC236}">
                <a16:creationId xmlns:a16="http://schemas.microsoft.com/office/drawing/2014/main" id="{C0F0C092-4BAD-49EF-A301-03C8150ACCB7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3083" name="Freeform 16">
              <a:extLst>
                <a:ext uri="{FF2B5EF4-FFF2-40B4-BE49-F238E27FC236}">
                  <a16:creationId xmlns:a16="http://schemas.microsoft.com/office/drawing/2014/main" id="{EF245627-4612-4ECC-B506-A8FF03460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084" name="Freeform 17">
              <a:extLst>
                <a:ext uri="{FF2B5EF4-FFF2-40B4-BE49-F238E27FC236}">
                  <a16:creationId xmlns:a16="http://schemas.microsoft.com/office/drawing/2014/main" id="{48857417-ED3A-447D-97D9-5FDFACC8D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085" name="Freeform 18">
              <a:extLst>
                <a:ext uri="{FF2B5EF4-FFF2-40B4-BE49-F238E27FC236}">
                  <a16:creationId xmlns:a16="http://schemas.microsoft.com/office/drawing/2014/main" id="{28DA187F-59AF-4B78-BD4E-AD8B0E517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086" name="Freeform 19">
              <a:extLst>
                <a:ext uri="{FF2B5EF4-FFF2-40B4-BE49-F238E27FC236}">
                  <a16:creationId xmlns:a16="http://schemas.microsoft.com/office/drawing/2014/main" id="{0A2BB9BD-6028-4D63-8609-48D0DECA4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087" name="Freeform 20">
              <a:extLst>
                <a:ext uri="{FF2B5EF4-FFF2-40B4-BE49-F238E27FC236}">
                  <a16:creationId xmlns:a16="http://schemas.microsoft.com/office/drawing/2014/main" id="{E97D4861-8F42-4902-BECF-02EDEC55A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088" name="Freeform 21">
              <a:extLst>
                <a:ext uri="{FF2B5EF4-FFF2-40B4-BE49-F238E27FC236}">
                  <a16:creationId xmlns:a16="http://schemas.microsoft.com/office/drawing/2014/main" id="{2F1EABC3-0B26-45BC-9428-09801613E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0262" name="Rectangle 22">
            <a:extLst>
              <a:ext uri="{FF2B5EF4-FFF2-40B4-BE49-F238E27FC236}">
                <a16:creationId xmlns:a16="http://schemas.microsoft.com/office/drawing/2014/main" id="{14507B36-A056-49DD-B557-10B81C55D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title style</a:t>
            </a:r>
          </a:p>
        </p:txBody>
      </p:sp>
      <p:sp>
        <p:nvSpPr>
          <p:cNvPr id="3079" name="Rectangle 23">
            <a:extLst>
              <a:ext uri="{FF2B5EF4-FFF2-40B4-BE49-F238E27FC236}">
                <a16:creationId xmlns:a16="http://schemas.microsoft.com/office/drawing/2014/main" id="{EEEDC3C3-7401-4508-87F1-762762E01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63FE8C0F-97FA-487E-A660-588FFBF2F23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265" name="Rectangle 25">
            <a:extLst>
              <a:ext uri="{FF2B5EF4-FFF2-40B4-BE49-F238E27FC236}">
                <a16:creationId xmlns:a16="http://schemas.microsoft.com/office/drawing/2014/main" id="{5A2685C9-8483-42A1-BD43-947134E4CDE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61004821-8E50-4DFA-80AE-C2B3BEB947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272BD5CA-D410-45E0-B02C-C92B85DA9F8A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930802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4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8"/>
          <a:cs typeface="新細明體" pitchFamily="1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49ECD-EBE6-4A3D-AFF7-20A0E1E72C5E}" type="datetimeFigureOut">
              <a:rPr lang="en-CA" smtClean="0"/>
              <a:t>1/17/26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88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9" r:id="rId1"/>
    <p:sldLayoutId id="2147484940" r:id="rId2"/>
    <p:sldLayoutId id="2147484941" r:id="rId3"/>
    <p:sldLayoutId id="2147484942" r:id="rId4"/>
    <p:sldLayoutId id="2147484943" r:id="rId5"/>
    <p:sldLayoutId id="2147484944" r:id="rId6"/>
    <p:sldLayoutId id="2147484945" r:id="rId7"/>
    <p:sldLayoutId id="2147484946" r:id="rId8"/>
    <p:sldLayoutId id="2147484947" r:id="rId9"/>
    <p:sldLayoutId id="2147484948" r:id="rId10"/>
    <p:sldLayoutId id="2147484949" r:id="rId11"/>
    <p:sldLayoutId id="2147484950" r:id="rId12"/>
    <p:sldLayoutId id="2147484951" r:id="rId13"/>
    <p:sldLayoutId id="2147484952" r:id="rId14"/>
    <p:sldLayoutId id="2147484953" r:id="rId15"/>
    <p:sldLayoutId id="21474849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400">
                <a:solidFill>
                  <a:srgbClr val="000000"/>
                </a:solidFill>
                <a:latin typeface="Times New Roman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solidFill>
                  <a:srgbClr val="000000"/>
                </a:solidFill>
                <a:latin typeface="Times New Roman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ea typeface="標楷體" panose="03000509000000000000" pitchFamily="65" charset="-120"/>
              </a:defRPr>
            </a:lvl1pPr>
          </a:lstStyle>
          <a:p>
            <a:fld id="{EFE8442D-3C4D-4A2E-A633-CCE41B3D1E75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453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56" r:id="rId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3712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1" r:id="rId1"/>
    <p:sldLayoutId id="2147484972" r:id="rId2"/>
    <p:sldLayoutId id="2147484973" r:id="rId3"/>
    <p:sldLayoutId id="2147484974" r:id="rId4"/>
    <p:sldLayoutId id="2147484975" r:id="rId5"/>
    <p:sldLayoutId id="2147484976" r:id="rId6"/>
    <p:sldLayoutId id="2147484977" r:id="rId7"/>
    <p:sldLayoutId id="2147484978" r:id="rId8"/>
    <p:sldLayoutId id="2147484979" r:id="rId9"/>
    <p:sldLayoutId id="2147484980" r:id="rId10"/>
    <p:sldLayoutId id="21474849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19882-B6C2-4014-BEE8-2471121EF2CB}" type="datetimeFigureOut">
              <a:rPr lang="zh-HK" altLang="en-US" smtClean="0"/>
              <a:t>17/1/2026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6A2D7ED-1FFF-414F-ADD2-3DADDB13659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1774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  <p:sldLayoutId id="2147484984" r:id="rId2"/>
    <p:sldLayoutId id="2147484985" r:id="rId3"/>
    <p:sldLayoutId id="2147484986" r:id="rId4"/>
    <p:sldLayoutId id="2147484987" r:id="rId5"/>
    <p:sldLayoutId id="2147484988" r:id="rId6"/>
    <p:sldLayoutId id="2147484989" r:id="rId7"/>
    <p:sldLayoutId id="2147484990" r:id="rId8"/>
    <p:sldLayoutId id="2147484991" r:id="rId9"/>
    <p:sldLayoutId id="2147484992" r:id="rId10"/>
    <p:sldLayoutId id="2147484993" r:id="rId11"/>
    <p:sldLayoutId id="2147484994" r:id="rId12"/>
    <p:sldLayoutId id="2147484995" r:id="rId13"/>
    <p:sldLayoutId id="2147484996" r:id="rId14"/>
    <p:sldLayoutId id="2147484997" r:id="rId15"/>
    <p:sldLayoutId id="21474849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3D2BBA2F-2B53-402C-8E75-6EA78B8A321F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91473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000" r:id="rId1"/>
    <p:sldLayoutId id="2147485001" r:id="rId2"/>
    <p:sldLayoutId id="2147485002" r:id="rId3"/>
    <p:sldLayoutId id="2147485003" r:id="rId4"/>
    <p:sldLayoutId id="2147485004" r:id="rId5"/>
    <p:sldLayoutId id="2147485005" r:id="rId6"/>
    <p:sldLayoutId id="2147485006" r:id="rId7"/>
    <p:sldLayoutId id="2147485007" r:id="rId8"/>
    <p:sldLayoutId id="2147485008" r:id="rId9"/>
    <p:sldLayoutId id="2147485009" r:id="rId10"/>
    <p:sldLayoutId id="21474850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icrosoft JhengHei" panose="020B0604030504040204" pitchFamily="34" charset="-120"/>
          <a:cs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icrosoft JhengHei" panose="020B0604030504040204" pitchFamily="34" charset="-120"/>
          <a:cs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icrosoft JhengHei" panose="020B0604030504040204" pitchFamily="34" charset="-120"/>
          <a:cs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icrosoft JhengHei" panose="020B0604030504040204" pitchFamily="34" charset="-120"/>
          <a:cs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207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680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sp>
        <p:nvSpPr>
          <p:cNvPr id="2051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052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7680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grpSp>
          <p:nvGrpSpPr>
            <p:cNvPr id="206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068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9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70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71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72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7681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grpSp>
        <p:nvGrpSpPr>
          <p:cNvPr id="2053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2059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0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1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2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3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4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682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7682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682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682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B4EA253F-DD38-495D-A602-ABADFA08A053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625763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5" r:id="rId4"/>
    <p:sldLayoutId id="2147485016" r:id="rId5"/>
    <p:sldLayoutId id="2147485017" r:id="rId6"/>
    <p:sldLayoutId id="2147485018" r:id="rId7"/>
    <p:sldLayoutId id="2147485019" r:id="rId8"/>
    <p:sldLayoutId id="2147485020" r:id="rId9"/>
    <p:sldLayoutId id="2147485021" r:id="rId10"/>
    <p:sldLayoutId id="21474850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2838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3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sp>
        <p:nvSpPr>
          <p:cNvPr id="528389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 dirty="0">
              <a:latin typeface="Times New Roman" charset="0"/>
              <a:ea typeface="標楷體" panose="03000509000000000000" pitchFamily="65" charset="-120"/>
              <a:cs typeface="新細明體" charset="-120"/>
            </a:endParaRPr>
          </a:p>
        </p:txBody>
      </p:sp>
      <p:grpSp>
        <p:nvGrpSpPr>
          <p:cNvPr id="81924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5283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grpSp>
          <p:nvGrpSpPr>
            <p:cNvPr id="8193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2839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 dirty="0">
                  <a:latin typeface="Times New Roman" charset="0"/>
                  <a:ea typeface="標楷體" panose="03000509000000000000" pitchFamily="65" charset="-120"/>
                  <a:cs typeface="新細明體" charset="-120"/>
                </a:endParaRPr>
              </a:p>
            </p:txBody>
          </p:sp>
          <p:sp>
            <p:nvSpPr>
              <p:cNvPr id="52839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 dirty="0">
                  <a:latin typeface="Times New Roman" charset="0"/>
                  <a:ea typeface="標楷體" panose="03000509000000000000" pitchFamily="65" charset="-120"/>
                  <a:cs typeface="新細明體" charset="-120"/>
                </a:endParaRPr>
              </a:p>
            </p:txBody>
          </p:sp>
          <p:sp>
            <p:nvSpPr>
              <p:cNvPr id="52839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 dirty="0">
                  <a:latin typeface="Times New Roman" charset="0"/>
                  <a:ea typeface="標楷體" panose="03000509000000000000" pitchFamily="65" charset="-120"/>
                  <a:cs typeface="新細明體" charset="-120"/>
                </a:endParaRPr>
              </a:p>
            </p:txBody>
          </p:sp>
          <p:sp>
            <p:nvSpPr>
              <p:cNvPr id="52839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 dirty="0">
                  <a:latin typeface="Times New Roman" charset="0"/>
                  <a:ea typeface="標楷體" panose="03000509000000000000" pitchFamily="65" charset="-120"/>
                  <a:cs typeface="新細明體" charset="-120"/>
                </a:endParaRPr>
              </a:p>
            </p:txBody>
          </p:sp>
          <p:sp>
            <p:nvSpPr>
              <p:cNvPr id="52839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 dirty="0">
                  <a:latin typeface="Times New Roman" charset="0"/>
                  <a:ea typeface="標楷體" panose="03000509000000000000" pitchFamily="65" charset="-120"/>
                  <a:cs typeface="新細明體" charset="-120"/>
                </a:endParaRPr>
              </a:p>
            </p:txBody>
          </p:sp>
        </p:grpSp>
        <p:sp>
          <p:nvSpPr>
            <p:cNvPr id="5283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grpSp>
        <p:nvGrpSpPr>
          <p:cNvPr id="81925" name="Group 15"/>
          <p:cNvGrpSpPr>
            <a:grpSpLocks/>
          </p:cNvGrpSpPr>
          <p:nvPr/>
        </p:nvGrpSpPr>
        <p:grpSpPr bwMode="auto">
          <a:xfrm>
            <a:off x="836086" y="6021388"/>
            <a:ext cx="7579783" cy="849312"/>
            <a:chOff x="395" y="3793"/>
            <a:chExt cx="3581" cy="535"/>
          </a:xfrm>
        </p:grpSpPr>
        <p:sp>
          <p:nvSpPr>
            <p:cNvPr id="52840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40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40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40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40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  <p:sp>
          <p:nvSpPr>
            <p:cNvPr id="52840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 dirty="0">
                <a:latin typeface="Times New Roman" charset="0"/>
                <a:ea typeface="標楷體" panose="03000509000000000000" pitchFamily="65" charset="-120"/>
                <a:cs typeface="新細明體" charset="-120"/>
              </a:endParaRPr>
            </a:p>
          </p:txBody>
        </p:sp>
      </p:grpSp>
      <p:sp>
        <p:nvSpPr>
          <p:cNvPr id="8192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title style</a:t>
            </a:r>
          </a:p>
        </p:txBody>
      </p:sp>
      <p:sp>
        <p:nvSpPr>
          <p:cNvPr id="8192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</a:p>
        </p:txBody>
      </p:sp>
      <p:sp>
        <p:nvSpPr>
          <p:cNvPr id="5284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84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84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fld id="{669B31BD-5DA4-4660-9196-2143596989AF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83" r:id="rId1"/>
    <p:sldLayoutId id="2147484384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0" r:id="rId8"/>
    <p:sldLayoutId id="2147484391" r:id="rId9"/>
    <p:sldLayoutId id="2147484392" r:id="rId10"/>
    <p:sldLayoutId id="21474843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 dirty="0"/>
              <a:t>Click to edit Master text styles</a:t>
            </a:r>
          </a:p>
          <a:p>
            <a:pPr lvl="1"/>
            <a:r>
              <a:rPr lang="en-US" altLang="zh-HK" dirty="0"/>
              <a:t>Second level</a:t>
            </a:r>
          </a:p>
          <a:p>
            <a:pPr lvl="2"/>
            <a:r>
              <a:rPr lang="en-US" altLang="zh-HK" dirty="0"/>
              <a:t>Third level</a:t>
            </a:r>
          </a:p>
          <a:p>
            <a:pPr lvl="3"/>
            <a:r>
              <a:rPr lang="en-US" altLang="zh-HK" dirty="0"/>
              <a:t>Fourth level</a:t>
            </a:r>
          </a:p>
          <a:p>
            <a:pPr lvl="4"/>
            <a:r>
              <a:rPr lang="en-US" altLang="zh-HK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64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4" r:id="rId1"/>
    <p:sldLayoutId id="2147485025" r:id="rId2"/>
    <p:sldLayoutId id="2147485026" r:id="rId3"/>
    <p:sldLayoutId id="2147485027" r:id="rId4"/>
    <p:sldLayoutId id="2147485028" r:id="rId5"/>
    <p:sldLayoutId id="2147485029" r:id="rId6"/>
    <p:sldLayoutId id="2147485030" r:id="rId7"/>
    <p:sldLayoutId id="2147485031" r:id="rId8"/>
    <p:sldLayoutId id="2147485032" r:id="rId9"/>
    <p:sldLayoutId id="2147485033" r:id="rId10"/>
    <p:sldLayoutId id="2147485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 dirty="0"/>
              <a:t>Click to edit Master text styles</a:t>
            </a:r>
          </a:p>
          <a:p>
            <a:pPr lvl="1"/>
            <a:r>
              <a:rPr lang="en-US" altLang="zh-HK" dirty="0"/>
              <a:t>Second level</a:t>
            </a:r>
          </a:p>
          <a:p>
            <a:pPr lvl="2"/>
            <a:r>
              <a:rPr lang="en-US" altLang="zh-HK" dirty="0"/>
              <a:t>Third level</a:t>
            </a:r>
          </a:p>
          <a:p>
            <a:pPr lvl="3"/>
            <a:r>
              <a:rPr lang="en-US" altLang="zh-HK" dirty="0"/>
              <a:t>Fourth level</a:t>
            </a:r>
          </a:p>
          <a:p>
            <a:pPr lvl="4"/>
            <a:r>
              <a:rPr lang="en-US" altLang="zh-HK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5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6" r:id="rId1"/>
    <p:sldLayoutId id="2147485037" r:id="rId2"/>
    <p:sldLayoutId id="2147485038" r:id="rId3"/>
    <p:sldLayoutId id="2147485039" r:id="rId4"/>
    <p:sldLayoutId id="2147485040" r:id="rId5"/>
    <p:sldLayoutId id="2147485041" r:id="rId6"/>
    <p:sldLayoutId id="2147485042" r:id="rId7"/>
    <p:sldLayoutId id="2147485043" r:id="rId8"/>
    <p:sldLayoutId id="2147485044" r:id="rId9"/>
    <p:sldLayoutId id="2147485045" r:id="rId10"/>
    <p:sldLayoutId id="21474850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8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7DB2E05-10D1-43A1-9E17-53790314BB58}" type="datetimeFigureOut">
              <a:rPr lang="en-CA"/>
              <a:pPr>
                <a:defRPr/>
              </a:pPr>
              <a:t>1/17/26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8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8"/>
            <a:ext cx="1016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CBCBC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106B0E-58CB-45CE-A953-380586486D9B}" type="slidenum">
              <a:rPr lang="en-CA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36926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02" r:id="rId1"/>
    <p:sldLayoutId id="2147484403" r:id="rId2"/>
    <p:sldLayoutId id="2147484404" r:id="rId3"/>
    <p:sldLayoutId id="2147484405" r:id="rId4"/>
    <p:sldLayoutId id="2147484406" r:id="rId5"/>
    <p:sldLayoutId id="2147484407" r:id="rId6"/>
    <p:sldLayoutId id="2147484408" r:id="rId7"/>
    <p:sldLayoutId id="2147484409" r:id="rId8"/>
    <p:sldLayoutId id="2147484410" r:id="rId9"/>
    <p:sldLayoutId id="2147484411" r:id="rId10"/>
    <p:sldLayoutId id="21474844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56219DC5-7109-4BD5-A993-FAA01D400BA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6169" name="Freeform 3">
              <a:extLst>
                <a:ext uri="{FF2B5EF4-FFF2-40B4-BE49-F238E27FC236}">
                  <a16:creationId xmlns:a16="http://schemas.microsoft.com/office/drawing/2014/main" id="{3C181360-88A7-47F5-8BED-EC8F3C0D0E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826372" name="Freeform 4">
              <a:extLst>
                <a:ext uri="{FF2B5EF4-FFF2-40B4-BE49-F238E27FC236}">
                  <a16:creationId xmlns:a16="http://schemas.microsoft.com/office/drawing/2014/main" id="{8AD7F4DF-7523-4C56-A922-453532AD2C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</p:grpSp>
      <p:sp>
        <p:nvSpPr>
          <p:cNvPr id="6147" name="Freeform 5">
            <a:extLst>
              <a:ext uri="{FF2B5EF4-FFF2-40B4-BE49-F238E27FC236}">
                <a16:creationId xmlns:a16="http://schemas.microsoft.com/office/drawing/2014/main" id="{FA95E54E-45AA-435B-AE9F-5E7BFD74B771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z="2400"/>
          </a:p>
        </p:txBody>
      </p:sp>
      <p:grpSp>
        <p:nvGrpSpPr>
          <p:cNvPr id="6148" name="Group 6">
            <a:extLst>
              <a:ext uri="{FF2B5EF4-FFF2-40B4-BE49-F238E27FC236}">
                <a16:creationId xmlns:a16="http://schemas.microsoft.com/office/drawing/2014/main" id="{CFDF50E1-0F40-4077-BC51-88F29D6A41C2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826375" name="Freeform 7">
              <a:extLst>
                <a:ext uri="{FF2B5EF4-FFF2-40B4-BE49-F238E27FC236}">
                  <a16:creationId xmlns:a16="http://schemas.microsoft.com/office/drawing/2014/main" id="{9BFDDDC8-7DF1-4898-8361-8748747B62EC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  <p:grpSp>
          <p:nvGrpSpPr>
            <p:cNvPr id="6162" name="Group 8">
              <a:extLst>
                <a:ext uri="{FF2B5EF4-FFF2-40B4-BE49-F238E27FC236}">
                  <a16:creationId xmlns:a16="http://schemas.microsoft.com/office/drawing/2014/main" id="{2C73341C-AA37-44A0-803F-3C7968EFC5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6164" name="Freeform 9">
                <a:extLst>
                  <a:ext uri="{FF2B5EF4-FFF2-40B4-BE49-F238E27FC236}">
                    <a16:creationId xmlns:a16="http://schemas.microsoft.com/office/drawing/2014/main" id="{A446122F-BF4C-4ADE-86E7-23A64401E77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6165" name="Freeform 10">
                <a:extLst>
                  <a:ext uri="{FF2B5EF4-FFF2-40B4-BE49-F238E27FC236}">
                    <a16:creationId xmlns:a16="http://schemas.microsoft.com/office/drawing/2014/main" id="{9E43B19D-27E3-47E1-9160-297CB9DC2F3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6166" name="Freeform 11">
                <a:extLst>
                  <a:ext uri="{FF2B5EF4-FFF2-40B4-BE49-F238E27FC236}">
                    <a16:creationId xmlns:a16="http://schemas.microsoft.com/office/drawing/2014/main" id="{F39F39AC-A47E-4323-B341-E37D5446F13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6167" name="Freeform 12">
                <a:extLst>
                  <a:ext uri="{FF2B5EF4-FFF2-40B4-BE49-F238E27FC236}">
                    <a16:creationId xmlns:a16="http://schemas.microsoft.com/office/drawing/2014/main" id="{9F62CD99-1BBB-4260-B6BF-7CC3E8708AD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  <p:sp>
            <p:nvSpPr>
              <p:cNvPr id="6168" name="Freeform 13">
                <a:extLst>
                  <a:ext uri="{FF2B5EF4-FFF2-40B4-BE49-F238E27FC236}">
                    <a16:creationId xmlns:a16="http://schemas.microsoft.com/office/drawing/2014/main" id="{2543B4E8-CB65-45A6-97E1-BBD5970A4EA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HK" altLang="en-US" sz="2400"/>
              </a:p>
            </p:txBody>
          </p:sp>
        </p:grpSp>
        <p:sp>
          <p:nvSpPr>
            <p:cNvPr id="826382" name="Freeform 14">
              <a:extLst>
                <a:ext uri="{FF2B5EF4-FFF2-40B4-BE49-F238E27FC236}">
                  <a16:creationId xmlns:a16="http://schemas.microsoft.com/office/drawing/2014/main" id="{A8DA6FEE-DE20-4E79-8697-A40151827D4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charset="0"/>
                <a:ea typeface="新細明體" charset="-120"/>
                <a:cs typeface="新細明體" charset="-120"/>
              </a:endParaRPr>
            </a:p>
          </p:txBody>
        </p:sp>
      </p:grpSp>
      <p:grpSp>
        <p:nvGrpSpPr>
          <p:cNvPr id="6149" name="Group 15">
            <a:extLst>
              <a:ext uri="{FF2B5EF4-FFF2-40B4-BE49-F238E27FC236}">
                <a16:creationId xmlns:a16="http://schemas.microsoft.com/office/drawing/2014/main" id="{0D906BF0-17DB-423C-8208-D75A26AA9A00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6155" name="Freeform 16">
              <a:extLst>
                <a:ext uri="{FF2B5EF4-FFF2-40B4-BE49-F238E27FC236}">
                  <a16:creationId xmlns:a16="http://schemas.microsoft.com/office/drawing/2014/main" id="{34B51F6F-C1AB-4D7C-BD96-F08B7418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156" name="Freeform 17">
              <a:extLst>
                <a:ext uri="{FF2B5EF4-FFF2-40B4-BE49-F238E27FC236}">
                  <a16:creationId xmlns:a16="http://schemas.microsoft.com/office/drawing/2014/main" id="{83BBA1F4-3AE4-47BE-BA8C-200080FBD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157" name="Freeform 18">
              <a:extLst>
                <a:ext uri="{FF2B5EF4-FFF2-40B4-BE49-F238E27FC236}">
                  <a16:creationId xmlns:a16="http://schemas.microsoft.com/office/drawing/2014/main" id="{CD2BA796-0690-4AD3-8E76-22189A191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158" name="Freeform 19">
              <a:extLst>
                <a:ext uri="{FF2B5EF4-FFF2-40B4-BE49-F238E27FC236}">
                  <a16:creationId xmlns:a16="http://schemas.microsoft.com/office/drawing/2014/main" id="{806E7DFD-1FD9-431C-987B-0AACF6B79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159" name="Freeform 20">
              <a:extLst>
                <a:ext uri="{FF2B5EF4-FFF2-40B4-BE49-F238E27FC236}">
                  <a16:creationId xmlns:a16="http://schemas.microsoft.com/office/drawing/2014/main" id="{6A76E9D2-3793-4E0A-8D1D-A20947A9E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  <p:sp>
          <p:nvSpPr>
            <p:cNvPr id="6160" name="Freeform 21">
              <a:extLst>
                <a:ext uri="{FF2B5EF4-FFF2-40B4-BE49-F238E27FC236}">
                  <a16:creationId xmlns:a16="http://schemas.microsoft.com/office/drawing/2014/main" id="{90359405-F827-42BD-B962-4A27F2517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HK" altLang="en-US" sz="2400"/>
            </a:p>
          </p:txBody>
        </p:sp>
      </p:grpSp>
      <p:sp>
        <p:nvSpPr>
          <p:cNvPr id="826390" name="Rectangle 22">
            <a:extLst>
              <a:ext uri="{FF2B5EF4-FFF2-40B4-BE49-F238E27FC236}">
                <a16:creationId xmlns:a16="http://schemas.microsoft.com/office/drawing/2014/main" id="{5596CF4A-ED01-4E9A-92AF-4C0859F84B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6151" name="Rectangle 23">
            <a:extLst>
              <a:ext uri="{FF2B5EF4-FFF2-40B4-BE49-F238E27FC236}">
                <a16:creationId xmlns:a16="http://schemas.microsoft.com/office/drawing/2014/main" id="{F3D87E99-5ACA-429B-BEB5-7D031B8999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826392" name="Rectangle 24">
            <a:extLst>
              <a:ext uri="{FF2B5EF4-FFF2-40B4-BE49-F238E27FC236}">
                <a16:creationId xmlns:a16="http://schemas.microsoft.com/office/drawing/2014/main" id="{705090A4-B81C-463F-AEB1-A8A369D175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新細明體" charset="-120"/>
                <a:cs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26393" name="Rectangle 25">
            <a:extLst>
              <a:ext uri="{FF2B5EF4-FFF2-40B4-BE49-F238E27FC236}">
                <a16:creationId xmlns:a16="http://schemas.microsoft.com/office/drawing/2014/main" id="{AD05DDEC-48F7-4F4E-995E-FD18907A45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新細明體" charset="-120"/>
                <a:cs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26394" name="Rectangle 26">
            <a:extLst>
              <a:ext uri="{FF2B5EF4-FFF2-40B4-BE49-F238E27FC236}">
                <a16:creationId xmlns:a16="http://schemas.microsoft.com/office/drawing/2014/main" id="{D8FF3395-10D2-489A-BAED-B540D667A6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F60B3D-A8C3-46DD-B142-3E9741C1023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4717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55" r:id="rId1"/>
    <p:sldLayoutId id="2147484656" r:id="rId2"/>
    <p:sldLayoutId id="2147484657" r:id="rId3"/>
    <p:sldLayoutId id="2147484658" r:id="rId4"/>
    <p:sldLayoutId id="2147484659" r:id="rId5"/>
    <p:sldLayoutId id="2147484660" r:id="rId6"/>
    <p:sldLayoutId id="2147484661" r:id="rId7"/>
    <p:sldLayoutId id="2147484662" r:id="rId8"/>
    <p:sldLayoutId id="2147484663" r:id="rId9"/>
    <p:sldLayoutId id="2147484664" r:id="rId10"/>
    <p:sldLayoutId id="21474846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5704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7" r:id="rId1"/>
    <p:sldLayoutId id="2147484668" r:id="rId2"/>
    <p:sldLayoutId id="2147484669" r:id="rId3"/>
    <p:sldLayoutId id="2147484670" r:id="rId4"/>
    <p:sldLayoutId id="2147484671" r:id="rId5"/>
    <p:sldLayoutId id="2147484672" r:id="rId6"/>
    <p:sldLayoutId id="2147484673" r:id="rId7"/>
    <p:sldLayoutId id="2147484674" r:id="rId8"/>
    <p:sldLayoutId id="2147484675" r:id="rId9"/>
    <p:sldLayoutId id="2147484676" r:id="rId10"/>
    <p:sldLayoutId id="2147484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5715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1" r:id="rId1"/>
    <p:sldLayoutId id="2147484692" r:id="rId2"/>
    <p:sldLayoutId id="2147484693" r:id="rId3"/>
    <p:sldLayoutId id="2147484694" r:id="rId4"/>
    <p:sldLayoutId id="2147484695" r:id="rId5"/>
    <p:sldLayoutId id="2147484696" r:id="rId6"/>
    <p:sldLayoutId id="2147484697" r:id="rId7"/>
    <p:sldLayoutId id="2147484698" r:id="rId8"/>
    <p:sldLayoutId id="2147484699" r:id="rId9"/>
    <p:sldLayoutId id="2147484700" r:id="rId10"/>
    <p:sldLayoutId id="2147484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9622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7" r:id="rId1"/>
    <p:sldLayoutId id="2147484788" r:id="rId2"/>
    <p:sldLayoutId id="2147484789" r:id="rId3"/>
    <p:sldLayoutId id="2147484790" r:id="rId4"/>
    <p:sldLayoutId id="2147484791" r:id="rId5"/>
    <p:sldLayoutId id="2147484792" r:id="rId6"/>
    <p:sldLayoutId id="2147484793" r:id="rId7"/>
    <p:sldLayoutId id="2147484794" r:id="rId8"/>
    <p:sldLayoutId id="2147484795" r:id="rId9"/>
    <p:sldLayoutId id="2147484796" r:id="rId10"/>
    <p:sldLayoutId id="2147484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1516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  <p:sldLayoutId id="2147484800" r:id="rId2"/>
    <p:sldLayoutId id="2147484801" r:id="rId3"/>
    <p:sldLayoutId id="2147484802" r:id="rId4"/>
    <p:sldLayoutId id="2147484803" r:id="rId5"/>
    <p:sldLayoutId id="2147484804" r:id="rId6"/>
    <p:sldLayoutId id="2147484805" r:id="rId7"/>
    <p:sldLayoutId id="2147484806" r:id="rId8"/>
    <p:sldLayoutId id="2147484807" r:id="rId9"/>
    <p:sldLayoutId id="2147484808" r:id="rId10"/>
    <p:sldLayoutId id="2147484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0C-D9EF-48F5-9E64-65E42B8D4CA9}" type="slidenum">
              <a:rPr lang="zh-TW" altLang="en-US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8182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1" r:id="rId1"/>
    <p:sldLayoutId id="2147484812" r:id="rId2"/>
    <p:sldLayoutId id="2147484813" r:id="rId3"/>
    <p:sldLayoutId id="2147484814" r:id="rId4"/>
    <p:sldLayoutId id="2147484815" r:id="rId5"/>
    <p:sldLayoutId id="2147484816" r:id="rId6"/>
    <p:sldLayoutId id="2147484817" r:id="rId7"/>
    <p:sldLayoutId id="2147484818" r:id="rId8"/>
    <p:sldLayoutId id="2147484819" r:id="rId9"/>
    <p:sldLayoutId id="2147484820" r:id="rId10"/>
    <p:sldLayoutId id="2147484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371600" y="1143000"/>
            <a:ext cx="9067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449263" indent="-449263" eaLnBrk="1" hangingPunct="1">
              <a:tabLst/>
            </a:pPr>
            <a:r>
              <a:rPr lang="zh-TW" altLang="en-US" sz="4400" dirty="0">
                <a:solidFill>
                  <a:srgbClr val="FFFF00"/>
                </a:solidFill>
                <a:ea typeface="標楷體" panose="03000509000000000000" pitchFamily="65" charset="-120"/>
              </a:rPr>
              <a:t>約9</a:t>
            </a:r>
            <a:r>
              <a:rPr lang="en-US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:</a:t>
            </a:r>
          </a:p>
          <a:p>
            <a:pPr marL="449263" indent="-449263" eaLnBrk="1" hangingPunct="1">
              <a:tabLst/>
            </a:pPr>
            <a:r>
              <a:rPr lang="zh-TW" altLang="zh-TW" sz="4400" dirty="0">
                <a:ea typeface="標楷體" panose="03000509000000000000" pitchFamily="65" charset="-120"/>
              </a:rPr>
              <a:t>1</a:t>
            </a:r>
            <a:r>
              <a:rPr lang="zh-TW" altLang="en-US" sz="4400" dirty="0">
                <a:ea typeface="標楷體" panose="03000509000000000000" pitchFamily="65" charset="-120"/>
              </a:rPr>
              <a:t> 耶穌過去的時候，看見一個人生來是瞎眼的。</a:t>
            </a:r>
            <a:endParaRPr lang="en-US" altLang="zh-TW" sz="4400" dirty="0">
              <a:ea typeface="標楷體" panose="03000509000000000000" pitchFamily="65" charset="-120"/>
            </a:endParaRPr>
          </a:p>
          <a:p>
            <a:pPr marL="449263" indent="-449263" eaLnBrk="1" hangingPunct="1">
              <a:tabLst/>
            </a:pPr>
            <a:r>
              <a:rPr lang="zh-TW" altLang="ja-JP" sz="4400" dirty="0">
                <a:solidFill>
                  <a:srgbClr val="FFFF00"/>
                </a:solidFill>
                <a:ea typeface="標楷體" panose="03000509000000000000" pitchFamily="65" charset="-120"/>
              </a:rPr>
              <a:t>2</a:t>
            </a:r>
            <a:r>
              <a:rPr lang="zh-TW" altLang="en-US" sz="4400" dirty="0">
                <a:solidFill>
                  <a:srgbClr val="FFFF00"/>
                </a:solidFill>
                <a:ea typeface="標楷體" panose="03000509000000000000" pitchFamily="65" charset="-120"/>
              </a:rPr>
              <a:t> 門徒問耶穌說：「拉比，這人生來是瞎眼的，是誰犯了罪？是這人呢？是他父母呢？」</a:t>
            </a:r>
            <a:endParaRPr lang="en-CA" altLang="zh-TW" sz="4400" dirty="0">
              <a:solidFill>
                <a:srgbClr val="FFFF00"/>
              </a:solidFill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447800"/>
            <a:ext cx="9296400" cy="4648200"/>
          </a:xfrm>
        </p:spPr>
        <p:txBody>
          <a:bodyPr/>
          <a:lstStyle/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眼瞎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身體物質上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CA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心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靈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心理情感上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CA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問題</a:t>
            </a:r>
            <a:endParaRPr lang="zh-TW" altLang="en-CA" sz="4400" dirty="0">
              <a:solidFill>
                <a:srgbClr val="0000FF"/>
              </a:solidFill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buClr>
                <a:schemeClr val="tx1"/>
              </a:buClr>
              <a:buSzPct val="90000"/>
              <a:buNone/>
            </a:pPr>
            <a:r>
              <a:rPr lang="zh-TW" alt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9:</a:t>
            </a:r>
          </a:p>
          <a:p>
            <a:pPr marL="719138" indent="-442913" eaLnBrk="1" hangingPunct="1">
              <a:buClr>
                <a:schemeClr val="tx1"/>
              </a:buClr>
              <a:buSzPct val="90000"/>
              <a:buNone/>
            </a:pPr>
            <a:r>
              <a:rPr lang="en-US" altLang="zh-TW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8 </a:t>
            </a:r>
            <a:r>
              <a:rPr lang="zh-TW" alt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他的鄰舍和那素常見他是討飯的，就說：「這不是那從前坐著討飯的人嗎？」</a:t>
            </a:r>
            <a:endParaRPr lang="en-US" altLang="zh-TW" sz="44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3A81AE-F8D0-4CC4-A757-E39D0EFDB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8610600" cy="1143000"/>
          </a:xfrm>
        </p:spPr>
        <p:txBody>
          <a:bodyPr/>
          <a:lstStyle/>
          <a:p>
            <a:pPr marL="838200" indent="-838200" algn="l" eaLnBrk="1" hangingPunct="1"/>
            <a:r>
              <a:rPr lang="en-US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耶穌關心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瞎子的需要</a:t>
            </a:r>
          </a:p>
        </p:txBody>
      </p:sp>
    </p:spTree>
    <p:extLst>
      <p:ext uri="{BB962C8B-B14F-4D97-AF65-F5344CB8AC3E}">
        <p14:creationId xmlns:p14="http://schemas.microsoft.com/office/powerpoint/2010/main" val="3966512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3" grpId="0" uiExpand="1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2362200" y="2438400"/>
            <a:ext cx="8153400" cy="2667000"/>
          </a:xfrm>
        </p:spPr>
        <p:txBody>
          <a:bodyPr/>
          <a:lstStyle/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眼瞎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身體物質上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</a:p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心靈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心理情感上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不認識主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信仰上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  <a:endParaRPr lang="en-US" altLang="zh-TW" sz="4400" dirty="0">
              <a:solidFill>
                <a:srgbClr val="0000FF"/>
              </a:solidFill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3A81AE-F8D0-4CC4-A757-E39D0EFDB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0800" y="1371600"/>
            <a:ext cx="8610600" cy="1143000"/>
          </a:xfrm>
        </p:spPr>
        <p:txBody>
          <a:bodyPr/>
          <a:lstStyle/>
          <a:p>
            <a:pPr marL="838200" indent="-838200" algn="l" eaLnBrk="1" hangingPunct="1"/>
            <a:r>
              <a:rPr lang="en-US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耶穌關心瞎子的需要</a:t>
            </a:r>
          </a:p>
        </p:txBody>
      </p:sp>
    </p:spTree>
    <p:extLst>
      <p:ext uri="{BB962C8B-B14F-4D97-AF65-F5344CB8AC3E}">
        <p14:creationId xmlns:p14="http://schemas.microsoft.com/office/powerpoint/2010/main" val="1661051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3" grpId="0" uiExpand="1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571500"/>
            <a:ext cx="10896600" cy="5715000"/>
          </a:xfrm>
        </p:spPr>
        <p:txBody>
          <a:bodyPr/>
          <a:lstStyle/>
          <a:p>
            <a:pPr marL="1524000" lvl="1" indent="-623888" eaLnBrk="1" hangingPunct="1">
              <a:spcBef>
                <a:spcPts val="0"/>
              </a:spcBef>
              <a:buClr>
                <a:srgbClr val="FFFF00"/>
              </a:buClr>
              <a:buNone/>
            </a:pPr>
            <a:r>
              <a:rPr lang="zh-TW" altLang="en-US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9:</a:t>
            </a:r>
          </a:p>
          <a:p>
            <a:pPr marL="1524000" lvl="1" indent="-623888" eaLnBrk="1" hangingPunct="1">
              <a:spcBef>
                <a:spcPts val="0"/>
              </a:spcBef>
              <a:buClr>
                <a:srgbClr val="FFFF00"/>
              </a:buClr>
              <a:buNone/>
            </a:pPr>
            <a:r>
              <a:rPr lang="en-US" altLang="zh-TW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35 </a:t>
            </a:r>
            <a:r>
              <a:rPr lang="zh-TW" alt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耶穌聽說他們把他趕出去，後來遇見他，就說：「你信　神的兒子嗎？」</a:t>
            </a:r>
          </a:p>
          <a:p>
            <a:pPr marL="1524000" lvl="1" indent="-623888" eaLnBrk="1" hangingPunct="1">
              <a:spcBef>
                <a:spcPts val="0"/>
              </a:spcBef>
              <a:buClr>
                <a:srgbClr val="FFFF00"/>
              </a:buClr>
              <a:buNone/>
            </a:pPr>
            <a:r>
              <a:rPr lang="en-US" altLang="zh-TW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36 </a:t>
            </a:r>
            <a:r>
              <a:rPr lang="zh-TW" altLang="en-US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他回答說：「主啊，誰是　神的兒子， 叫我信他呢？」</a:t>
            </a:r>
            <a:endParaRPr lang="en-US" altLang="zh-TW" sz="44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524000" lvl="1" indent="-623888" eaLnBrk="1" hangingPunct="1">
              <a:spcBef>
                <a:spcPts val="0"/>
              </a:spcBef>
              <a:buClr>
                <a:srgbClr val="FFFF00"/>
              </a:buClr>
              <a:buNone/>
            </a:pPr>
            <a:r>
              <a:rPr lang="en-US" altLang="zh-TW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37 </a:t>
            </a:r>
            <a:r>
              <a:rPr lang="zh-TW" alt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耶穌說：「你已經看見他，現在和你說話的就是他。」</a:t>
            </a:r>
          </a:p>
          <a:p>
            <a:pPr marL="1524000" lvl="1" indent="-623888" eaLnBrk="1" hangingPunct="1">
              <a:spcBef>
                <a:spcPts val="0"/>
              </a:spcBef>
              <a:buClr>
                <a:srgbClr val="FFFF00"/>
              </a:buClr>
              <a:buNone/>
            </a:pPr>
            <a:r>
              <a:rPr lang="en-US" altLang="zh-TW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38 </a:t>
            </a:r>
            <a:r>
              <a:rPr lang="zh-TW" altLang="en-US" sz="4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他說：「主啊，我信！」就拜耶穌。</a:t>
            </a:r>
            <a:endParaRPr lang="zh-TW" altLang="en-CA" sz="44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081512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1104900" y="1295400"/>
            <a:ext cx="9982200" cy="37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61913" indent="14288"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985838"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385888"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843088"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300288"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757488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3214688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671888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4129088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marL="747713" marR="0" lvl="0" indent="-68580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全真楷書" pitchFamily="1" charset="0"/>
                <a:ea typeface="標楷體" panose="03000509000000000000" pitchFamily="65" charset="-120"/>
                <a:cs typeface="+mn-cs"/>
              </a:rPr>
              <a:t>人生一切問題的根源是：</a:t>
            </a:r>
          </a:p>
          <a:p>
            <a:pPr marL="61913" marR="0" lvl="0" indent="14288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/>
            </a:pPr>
            <a:r>
              <a:rPr kumimoji="0" lang="en-CA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全真楷書" pitchFamily="1" charset="0"/>
                <a:ea typeface="標楷體" panose="03000509000000000000" pitchFamily="65" charset="-120"/>
                <a:cs typeface="+mn-cs"/>
              </a:rPr>
              <a:t>		 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全真楷書" pitchFamily="1" charset="0"/>
                <a:ea typeface="標楷體" panose="03000509000000000000" pitchFamily="65" charset="-120"/>
                <a:cs typeface="+mn-cs"/>
              </a:rPr>
              <a:t>離開了生命與快樂源頭的造物主，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全真楷書" pitchFamily="1" charset="0"/>
                <a:ea typeface="標楷體" panose="03000509000000000000" pitchFamily="65" charset="-120"/>
                <a:cs typeface="+mn-cs"/>
              </a:rPr>
              <a:t>只懂得去追求物質與地上的東西，以為那些東西可以帶來真正心靈的快樂、滿足與盼望。</a:t>
            </a:r>
          </a:p>
        </p:txBody>
      </p:sp>
    </p:spTree>
    <p:extLst>
      <p:ext uri="{BB962C8B-B14F-4D97-AF65-F5344CB8AC3E}">
        <p14:creationId xmlns:p14="http://schemas.microsoft.com/office/powerpoint/2010/main" val="203044447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True Meaning of Christ † - ppt download">
            <a:extLst>
              <a:ext uri="{FF2B5EF4-FFF2-40B4-BE49-F238E27FC236}">
                <a16:creationId xmlns:a16="http://schemas.microsoft.com/office/drawing/2014/main" id="{928C55E0-0803-43B9-BC97-53111B3F4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33"/>
          <a:stretch/>
        </p:blipFill>
        <p:spPr bwMode="auto">
          <a:xfrm>
            <a:off x="791862" y="0"/>
            <a:ext cx="10608275" cy="648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42063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990600" y="228600"/>
            <a:ext cx="99822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3: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17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又對亞當說：你既聽從妻子的話，吃了我所吩咐你不可吃的那樹上的果子，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地必為你的緣故受咒詛；你必終身勞苦才能從地裡得吃的。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18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地必給你長出荊棘和蒺藜來；你也要吃田間的菜蔬。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19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你必汗流滿面才得糊口，直到你歸了土，因為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你是從土而出的。你本是塵土，仍要歸於塵土。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99657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pic>
        <p:nvPicPr>
          <p:cNvPr id="1026" name="Picture 2" descr="324个关于耶稣的名字的经文- page 5">
            <a:extLst>
              <a:ext uri="{FF2B5EF4-FFF2-40B4-BE49-F238E27FC236}">
                <a16:creationId xmlns:a16="http://schemas.microsoft.com/office/drawing/2014/main" id="{6383A01F-BBF6-458B-96C5-05AFA023A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495" y="609600"/>
            <a:ext cx="12276989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83523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990600" y="838200"/>
            <a:ext cx="99822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17: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（ 神應許亞伯拉罕）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我必使你的後裔極其繁多；國度從你而立，君王從你而出。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我要與你並你世世代代的後裔堅立我的約，作永遠的約，是要作你和你後裔的　神。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我要將你現在寄居的地，就是迦南全地，賜給你和你的後裔永遠為業，我也必作 他們的　神。」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054054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762000" y="1447800"/>
            <a:ext cx="10439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19: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（ 神透過摩西曉諭以色列人）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5 『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如今你們若實在聽從我的話，遵守我的約，就要在萬民中作屬我的子民，因為全地都是我的。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你們要歸我作祭司的國度，為聖潔的國民。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這些話你要告訴以色列人。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842296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8FA05-F265-4A82-AD12-F0A2E4D17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03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2290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1219200" y="0"/>
            <a:ext cx="1013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4488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8163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約9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:</a:t>
            </a:r>
          </a:p>
          <a:p>
            <a:pPr marL="538163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ja-JP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3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 耶穌回答說：「也不是這人犯了罪，也不是他父母犯了罪，是要在他身上顯出 神的作為來。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  <a:p>
            <a:pPr marL="538163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ja-JP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4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 趁著白日，我們必須做那差我來者的工；黑夜將到，就沒有人能做工了。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  <a:p>
            <a:pPr marL="538163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5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 我在世上的時候，是世上的光。」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641073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1524000" y="1143000"/>
            <a:ext cx="9144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7: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（但以理預言彌賽亞的蒞臨）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13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我在夜間的異象中觀看，見有一位像人子的，駕著天雲而來，被領到亙古常在者面前，</a:t>
            </a:r>
          </a:p>
          <a:p>
            <a:pPr marL="538163" marR="0" lvl="0" indent="-538163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14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得了權柄、榮耀、國度，使各方、各國、各族的人都事奉他。他的權柄是永遠的，不能廢去；他的國必不敗壞。</a:t>
            </a:r>
            <a:endParaRPr kumimoji="1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036483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10287000" y="6583366"/>
            <a:ext cx="381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876300" y="628233"/>
            <a:ext cx="10439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357188" marR="0" lvl="0" indent="-3571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</a:rPr>
              <a:t>人最需要的是彌賽亞救主</a:t>
            </a:r>
          </a:p>
          <a:p>
            <a:pPr marL="357188" marR="0" lvl="0" indent="-3571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9:</a:t>
            </a:r>
          </a:p>
          <a:p>
            <a:pPr marL="357188" marR="0" lvl="0" indent="-3571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36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他回答說：「主啊，誰是　神的兒子， 叫我信他呢？」</a:t>
            </a:r>
          </a:p>
        </p:txBody>
      </p:sp>
      <p:pic>
        <p:nvPicPr>
          <p:cNvPr id="1026" name="Picture 2" descr="猶太宣教的末世盼望：「於是以色列全家都要 ...">
            <a:extLst>
              <a:ext uri="{FF2B5EF4-FFF2-40B4-BE49-F238E27FC236}">
                <a16:creationId xmlns:a16="http://schemas.microsoft.com/office/drawing/2014/main" id="{3DDDB23E-ECA0-4213-ACA6-ED80DB49D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2837349"/>
            <a:ext cx="4038600" cy="402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2885AF-BD41-41A5-AEBE-659D01F83979}"/>
              </a:ext>
            </a:extLst>
          </p:cNvPr>
          <p:cNvSpPr txBox="1"/>
          <p:nvPr/>
        </p:nvSpPr>
        <p:spPr>
          <a:xfrm rot="20840385">
            <a:off x="899585" y="4327203"/>
            <a:ext cx="66581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</a:rPr>
              <a:t>以色列一直在等待彌賽亞</a:t>
            </a:r>
          </a:p>
        </p:txBody>
      </p:sp>
    </p:spTree>
    <p:extLst>
      <p:ext uri="{BB962C8B-B14F-4D97-AF65-F5344CB8AC3E}">
        <p14:creationId xmlns:p14="http://schemas.microsoft.com/office/powerpoint/2010/main" val="116724545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 he went away and washed and came back seeing.” (John 9:7)">
            <a:extLst>
              <a:ext uri="{FF2B5EF4-FFF2-40B4-BE49-F238E27FC236}">
                <a16:creationId xmlns:a16="http://schemas.microsoft.com/office/drawing/2014/main" id="{61AD1A01-DEDD-4368-84E3-3C1432223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400" y="3542787"/>
            <a:ext cx="8601635" cy="331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E2FB60-2EC4-46CC-8FEA-C84897F29DF8}"/>
              </a:ext>
            </a:extLst>
          </p:cNvPr>
          <p:cNvSpPr txBox="1"/>
          <p:nvPr/>
        </p:nvSpPr>
        <p:spPr>
          <a:xfrm>
            <a:off x="757517" y="609600"/>
            <a:ext cx="10439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163" indent="-538163"/>
            <a:r>
              <a:rPr lang="zh-TW" altLang="en-US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9:</a:t>
            </a:r>
            <a:r>
              <a:rPr lang="zh-TW" altLang="en-US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（耶穌對瞎子說）</a:t>
            </a:r>
            <a:endParaRPr lang="en-US" altLang="zh-TW" sz="4400" i="0" dirty="0">
              <a:solidFill>
                <a:srgbClr val="FFFF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8163" indent="-538163"/>
            <a:r>
              <a:rPr lang="en-US" altLang="zh-TW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 「你往西羅亞池子裡去洗。」（西羅亞翻出來就是「奉差遣」。）他去一洗，回頭就看見了。</a:t>
            </a:r>
            <a:endParaRPr lang="zh-HK" altLang="en-US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47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7E2FB60-2EC4-46CC-8FEA-C84897F29DF8}"/>
              </a:ext>
            </a:extLst>
          </p:cNvPr>
          <p:cNvSpPr txBox="1"/>
          <p:nvPr/>
        </p:nvSpPr>
        <p:spPr>
          <a:xfrm>
            <a:off x="1104900" y="2602997"/>
            <a:ext cx="99822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163" indent="-538163"/>
            <a:r>
              <a:rPr lang="zh-TW" altLang="en-US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29:</a:t>
            </a:r>
          </a:p>
          <a:p>
            <a:pPr marL="806450" indent="-806450"/>
            <a:r>
              <a:rPr lang="en-US" altLang="zh-TW" sz="4400" i="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18 </a:t>
            </a:r>
            <a:r>
              <a:rPr lang="zh-TW" altLang="en-US" sz="4400" i="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那時，聾子必聽見這書上的話；</a:t>
            </a:r>
            <a:r>
              <a:rPr lang="zh-TW" altLang="en-US" sz="4400" i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瞎子的眼必從迷矇黑暗中得以看見。</a:t>
            </a:r>
            <a:endParaRPr lang="en-US" altLang="zh-TW" sz="4400" i="0" dirty="0">
              <a:solidFill>
                <a:srgbClr val="0000FF"/>
              </a:solidFill>
              <a:effectLst/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6450" indent="-806450"/>
            <a:r>
              <a:rPr lang="en-US" altLang="zh-TW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19 </a:t>
            </a:r>
            <a:r>
              <a:rPr lang="zh-TW" altLang="en-US" sz="4400" i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謙卑人必因耶和華增添歡喜；人間 貧窮的必因以色列的聖者快樂。</a:t>
            </a:r>
            <a:endParaRPr lang="zh-HK" altLang="en-US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E32E9-0603-4B63-A3BF-DA386269513E}"/>
              </a:ext>
            </a:extLst>
          </p:cNvPr>
          <p:cNvSpPr txBox="1"/>
          <p:nvPr/>
        </p:nvSpPr>
        <p:spPr>
          <a:xfrm>
            <a:off x="1676400" y="1143000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defTabSz="457200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kumimoji="0" lang="zh-TW" altLang="zh-HK" sz="4400" kern="100" dirty="0">
                <a:solidFill>
                  <a:srgbClr val="FF0066"/>
                </a:solidFill>
                <a:effectLst>
                  <a:reflection endPos="0" fadeDir="0" sx="0" sy="0"/>
                </a:effectLst>
                <a:highlight>
                  <a:srgbClr val="FFFFFF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耶穌應驗了 神藉先知以賽亞所預言</a:t>
            </a:r>
            <a:r>
              <a:rPr kumimoji="0" lang="zh-TW" altLang="en-US" sz="4400" kern="100" dirty="0">
                <a:solidFill>
                  <a:srgbClr val="FF0066"/>
                </a:solidFill>
                <a:effectLst>
                  <a:reflection endPos="0" fadeDir="0" sx="0" sy="0"/>
                </a:effectLst>
                <a:highlight>
                  <a:srgbClr val="FFFFFF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的！</a:t>
            </a:r>
            <a:endParaRPr kumimoji="0" lang="zh-TW" altLang="zh-HK" sz="4400" kern="100" dirty="0">
              <a:solidFill>
                <a:srgbClr val="FF0066"/>
              </a:solidFill>
              <a:highlight>
                <a:srgbClr val="FFFFFF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0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A89CB6-1236-4316-9379-1441266E8951}"/>
              </a:ext>
            </a:extLst>
          </p:cNvPr>
          <p:cNvSpPr txBox="1"/>
          <p:nvPr/>
        </p:nvSpPr>
        <p:spPr>
          <a:xfrm>
            <a:off x="762000" y="1197620"/>
            <a:ext cx="1074246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kumimoji="0" lang="zh-TW" altLang="en-US" sz="4400" kern="100" dirty="0">
                <a:solidFill>
                  <a:srgbClr val="FF0066"/>
                </a:solidFill>
                <a:effectLst>
                  <a:reflection endPos="0" fadeDir="0" sx="0" sy="0"/>
                </a:effectLs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耶穌應驗了 神藉先知以賽亞所預言的！</a:t>
            </a:r>
          </a:p>
          <a:p>
            <a:pPr marL="683895" marR="0" lvl="0" indent="-22669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以賽亞書</a:t>
            </a:r>
            <a:r>
              <a:rPr kumimoji="0" lang="en-US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42:</a:t>
            </a:r>
            <a:endParaRPr kumimoji="0" lang="zh-TW" altLang="zh-HK" sz="4000" b="0" i="0" u="none" strike="noStrike" kern="1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511810" marR="0" lvl="0" indent="-22669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6 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「我耶和華憑著公義呼召了你；我必緊拉</a:t>
            </a:r>
            <a:r>
              <a:rPr kumimoji="0" lang="en-US" altLang="zh-TW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著你的手，我必保護你，立你作人民的約，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作列國的光，</a:t>
            </a:r>
            <a:endParaRPr kumimoji="0" lang="en-US" altLang="zh-TW" sz="4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reflection endPos="0" fadeDir="0" sx="0" sy="0"/>
              </a:effectLst>
              <a:highlight>
                <a:srgbClr val="00FFFF"/>
              </a:highlight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1810" marR="0" lvl="0" indent="-22669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highlight>
                  <a:srgbClr val="00FFFF"/>
                </a:highlight>
                <a:uLnTx/>
                <a:uFillTx/>
                <a:latin typeface="標楷體" panose="03000509000000000000" pitchFamily="65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7 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highlight>
                  <a:srgbClr val="00FFFF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為要開瞎子的眼，領被囚的出牢獄，領住在黑暗中的出監牢。</a:t>
            </a:r>
            <a:endParaRPr kumimoji="0" lang="zh-TW" altLang="zh-HK" sz="4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2BB877B-8DD8-403A-B261-F9B4F84EA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8312" y="533400"/>
            <a:ext cx="9296400" cy="1562100"/>
          </a:xfrm>
        </p:spPr>
        <p:txBody>
          <a:bodyPr>
            <a:noAutofit/>
          </a:bodyPr>
          <a:lstStyle/>
          <a:p>
            <a:pPr marL="450850" indent="-450850" algn="l" eaLnBrk="1" hangingPunct="1"/>
            <a:r>
              <a:rPr lang="en-US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kumimoji="1" lang="zh-TW" altLang="en-US" sz="4400" b="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我們因此明白耶穌說</a:t>
            </a:r>
            <a:r>
              <a:rPr lang="zh-TW" altLang="en-US" sz="44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做那差我來者的工</a:t>
            </a:r>
            <a:r>
              <a:rPr kumimoji="1" lang="zh-TW" altLang="en-US" sz="4400" b="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是甚麼工嗎？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0FF8850-1F6E-45FD-AE25-949F65338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019301"/>
            <a:ext cx="9601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71500" lvl="0" indent="-571500" eaLnBrk="1" hangingPunct="1">
              <a:buFont typeface="Wingdings" panose="05000000000000000000" pitchFamily="2" charset="2"/>
              <a:buChar char="ü"/>
              <a:tabLst/>
              <a:defRPr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讓人看見 神的作為（榮耀 神）。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44613" indent="-1344613" eaLnBrk="1" hangingPunct="1">
              <a:tabLst/>
              <a:defRPr/>
            </a:pPr>
            <a:r>
              <a:rPr lang="en-US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    v.</a:t>
            </a:r>
            <a:r>
              <a:rPr lang="zh-TW" altLang="ja-JP" sz="4400" dirty="0">
                <a:solidFill>
                  <a:srgbClr val="FFFF00"/>
                </a:solidFill>
                <a:ea typeface="標楷體" panose="03000509000000000000" pitchFamily="65" charset="-120"/>
              </a:rPr>
              <a:t>3</a:t>
            </a:r>
            <a:r>
              <a:rPr lang="zh-TW" altLang="en-US" sz="4400" dirty="0">
                <a:solidFill>
                  <a:srgbClr val="FFFF00"/>
                </a:solidFill>
                <a:ea typeface="標楷體" panose="03000509000000000000" pitchFamily="65" charset="-120"/>
              </a:rPr>
              <a:t> 耶穌回答說：「也不是這人犯了罪，也不是他父母犯了罪，是要在他身上顯出 神的作為來。</a:t>
            </a:r>
            <a:endParaRPr lang="en-CA" altLang="zh-TW" sz="4400" dirty="0">
              <a:solidFill>
                <a:srgbClr val="FFFF00"/>
              </a:solidFill>
              <a:ea typeface="標楷體" panose="03000509000000000000" pitchFamily="65" charset="-120"/>
            </a:endParaRP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讓人認識祂就是世上的光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  <a:p>
            <a:pPr marL="538163" lvl="0" indent="-538163" eaLnBrk="1" hangingPunct="1">
              <a:tabLst/>
              <a:defRPr/>
            </a:pPr>
            <a:r>
              <a:rPr lang="en-US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	v.</a:t>
            </a:r>
            <a:r>
              <a:rPr lang="zh-TW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5</a:t>
            </a:r>
            <a:r>
              <a:rPr lang="zh-TW" altLang="en-US" sz="4400" dirty="0">
                <a:solidFill>
                  <a:srgbClr val="FFFF00"/>
                </a:solidFill>
                <a:ea typeface="標楷體" panose="03000509000000000000" pitchFamily="65" charset="-120"/>
              </a:rPr>
              <a:t> 我在世上的時候，是世上的光。</a:t>
            </a:r>
            <a:r>
              <a:rPr lang="en-US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5505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約翰福音17:3 - 聖經金句- DailyVerses.net">
            <a:extLst>
              <a:ext uri="{FF2B5EF4-FFF2-40B4-BE49-F238E27FC236}">
                <a16:creationId xmlns:a16="http://schemas.microsoft.com/office/drawing/2014/main" id="{1A0D0088-7536-499A-AC5B-681148F3F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82592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526241" y="2819400"/>
            <a:ext cx="913951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71500" lvl="0" indent="-571500" eaLnBrk="1" hangingPunct="1">
              <a:buFont typeface="Wingdings" panose="05000000000000000000" pitchFamily="2" charset="2"/>
              <a:buChar char="ü"/>
              <a:tabLst/>
              <a:defRPr/>
            </a:pPr>
            <a:r>
              <a:rPr lang="zh-TW" altLang="en-US" sz="4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透過耶穌在瞎子所行的神蹟讓我們認識祂就是世上的光，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人要認罪 悔改接受祂</a:t>
            </a:r>
            <a:r>
              <a:rPr lang="zh-TW" altLang="en-US" sz="4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為救主，不要做瞎子！</a:t>
            </a:r>
            <a:endParaRPr lang="en-US" altLang="zh-TW" sz="4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anose="03000509000000000000" pitchFamily="65" charset="-12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BB877B-8DD8-403A-B261-F9B4F84EA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6241" y="1725706"/>
            <a:ext cx="9296400" cy="1104900"/>
          </a:xfrm>
        </p:spPr>
        <p:txBody>
          <a:bodyPr>
            <a:noAutofit/>
          </a:bodyPr>
          <a:lstStyle/>
          <a:p>
            <a:pPr marL="450850" indent="-450850" algn="l" eaLnBrk="1" hangingPunct="1"/>
            <a:r>
              <a:rPr lang="en-US" altLang="zh-TW" sz="4400" b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400" b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與我們有甚麼相干？</a:t>
            </a:r>
            <a:endParaRPr lang="zh-TW" altLang="en-US" sz="4400" b="0" dirty="0">
              <a:solidFill>
                <a:srgbClr val="FF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9158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A89CB6-1236-4316-9379-1441266E8951}"/>
              </a:ext>
            </a:extLst>
          </p:cNvPr>
          <p:cNvSpPr txBox="1"/>
          <p:nvPr/>
        </p:nvSpPr>
        <p:spPr>
          <a:xfrm>
            <a:off x="723900" y="1587730"/>
            <a:ext cx="8763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Char char=""/>
              <a:tabLst/>
              <a:defRPr/>
            </a:pP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耶穌願意帶給人光明的人生，    人只要藉著祂就可以到 神那裡去，得著生命的光走光明的天路。</a:t>
            </a:r>
            <a:endParaRPr kumimoji="0" lang="en-US" altLang="zh-TW" sz="44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endPos="0" fadeDir="0" sx="0" sy="0"/>
              </a:effectLst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A2BE7F-D72B-4FC3-AE50-48AA4B1A4F81}"/>
              </a:ext>
            </a:extLst>
          </p:cNvPr>
          <p:cNvSpPr txBox="1"/>
          <p:nvPr/>
        </p:nvSpPr>
        <p:spPr>
          <a:xfrm>
            <a:off x="609601" y="3733800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6563" marR="0" lvl="0" indent="-436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你願意（或已經）承認耶穌是世界的光、並且接受祂除去自己一切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罪過所帶來的黑暗嗎？</a:t>
            </a:r>
            <a:endParaRPr kumimoji="0" lang="zh-TW" altLang="zh-HK" sz="44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71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B6B89-69FF-4876-ACC8-AC28F3488A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-6724"/>
            <a:ext cx="5834318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10979" name="TextBox 3"/>
          <p:cNvSpPr txBox="1">
            <a:spLocks noChangeArrowheads="1"/>
          </p:cNvSpPr>
          <p:nvPr/>
        </p:nvSpPr>
        <p:spPr bwMode="auto">
          <a:xfrm rot="20065880">
            <a:off x="609600" y="2374377"/>
            <a:ext cx="5562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5400" kern="0" dirty="0">
                <a:solidFill>
                  <a:srgbClr val="0000F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kumimoji="0" lang="zh-TW" altLang="en-US" sz="5400" kern="0" dirty="0">
                <a:solidFill>
                  <a:srgbClr val="0000F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我們是瞎子嗎？</a:t>
            </a:r>
            <a:endParaRPr kumimoji="0" lang="en-CA" altLang="en-US" sz="5400" kern="0" dirty="0">
              <a:solidFill>
                <a:srgbClr val="0000FF"/>
              </a:solidFill>
              <a:highlight>
                <a:srgbClr val="FFFFFF"/>
              </a:highlight>
              <a:latin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5118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676400" y="1371600"/>
            <a:ext cx="8610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4988" indent="-534988" eaLnBrk="1" hangingPunct="1">
              <a:tabLst/>
            </a:pPr>
            <a:r>
              <a:rPr lang="zh-TW" altLang="en-US" sz="4400" dirty="0">
                <a:ea typeface="標楷體" panose="03000509000000000000" pitchFamily="65" charset="-120"/>
              </a:rPr>
              <a:t>約9</a:t>
            </a:r>
            <a:r>
              <a:rPr lang="zh-TW" altLang="en-CA" sz="4400" dirty="0">
                <a:ea typeface="標楷體" panose="03000509000000000000" pitchFamily="65" charset="-120"/>
              </a:rPr>
              <a:t>章</a:t>
            </a:r>
            <a:endParaRPr lang="en-US" altLang="zh-TW" sz="4400" dirty="0">
              <a:solidFill>
                <a:srgbClr val="FFFF00"/>
              </a:solidFill>
              <a:ea typeface="標楷體" panose="03000509000000000000" pitchFamily="65" charset="-120"/>
            </a:endParaRPr>
          </a:p>
          <a:p>
            <a:pPr marL="534988" indent="-534988" eaLnBrk="1" hangingPunct="1">
              <a:tabLst/>
            </a:pPr>
            <a:r>
              <a:rPr lang="zh-TW" altLang="ja-JP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 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趁著白日，我們必須做那差我來者的工；黑夜將到，就沒有人能做工了。</a:t>
            </a:r>
            <a:endParaRPr lang="en-CA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B6B89-69FF-4876-ACC8-AC28F3488A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685800"/>
            <a:ext cx="4800600" cy="564290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7B01D8-37F6-46A8-801C-A7355F30BC7B}"/>
              </a:ext>
            </a:extLst>
          </p:cNvPr>
          <p:cNvSpPr txBox="1"/>
          <p:nvPr/>
        </p:nvSpPr>
        <p:spPr>
          <a:xfrm>
            <a:off x="304800" y="1846012"/>
            <a:ext cx="7368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3763" marR="0" lvl="0" indent="-436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我們生來是瞎眼的嗎？</a:t>
            </a:r>
            <a:endParaRPr kumimoji="0" lang="zh-TW" altLang="zh-HK" sz="4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0C1984-FCF7-4FD1-8F2C-87A61CF2E93C}"/>
              </a:ext>
            </a:extLst>
          </p:cNvPr>
          <p:cNvSpPr txBox="1"/>
          <p:nvPr/>
        </p:nvSpPr>
        <p:spPr>
          <a:xfrm>
            <a:off x="1093269" y="2608729"/>
            <a:ext cx="5791200" cy="2895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marR="0" lvl="0" indent="-4460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@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大衛在詩篇</a:t>
            </a: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51:</a:t>
            </a:r>
          </a:p>
          <a:p>
            <a:pPr marL="446088" marR="0" lvl="0" indent="-4460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5 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endPos="0" fadeDir="0" sx="0" sy="0"/>
                </a:effectLst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說：看哪，我是在罪孽裡生的；我母親在罪中懷了我。</a:t>
            </a:r>
            <a:endParaRPr kumimoji="0" lang="en-US" altLang="zh-TW" sz="44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reflection endPos="0" fadeDir="0" sx="0" sy="0"/>
              </a:effectLst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9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7E2FB60-2EC4-46CC-8FEA-C84897F29DF8}"/>
              </a:ext>
            </a:extLst>
          </p:cNvPr>
          <p:cNvSpPr txBox="1"/>
          <p:nvPr/>
        </p:nvSpPr>
        <p:spPr>
          <a:xfrm>
            <a:off x="1219200" y="335845"/>
            <a:ext cx="9906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6450" marR="0" lvl="0" indent="-806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約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9:</a:t>
            </a:r>
          </a:p>
          <a:p>
            <a:pPr marL="806450" marR="0" lvl="0" indent="-806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39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耶穌說：「我為審判到這世上來，叫不能看見的，可以看見；能看見的，反瞎了眼。」</a:t>
            </a:r>
          </a:p>
          <a:p>
            <a:pPr marL="806450" marR="0" lvl="0" indent="-806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40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同他在那裡的法利賽人聽見這話， 就說：「難道我們也瞎了眼嗎？」</a:t>
            </a:r>
          </a:p>
          <a:p>
            <a:pPr marL="806450" marR="0" lvl="0" indent="-806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41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耶穌對他們說：「你們若瞎了眼， 就沒有罪了；但如今你們說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『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我們能看見</a:t>
            </a: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』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，所以你們的罪還在。」</a:t>
            </a:r>
            <a:endParaRPr kumimoji="1" lang="zh-HK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388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A89CB6-1236-4316-9379-1441266E8951}"/>
              </a:ext>
            </a:extLst>
          </p:cNvPr>
          <p:cNvSpPr txBox="1"/>
          <p:nvPr/>
        </p:nvSpPr>
        <p:spPr>
          <a:xfrm>
            <a:off x="633846" y="762000"/>
            <a:ext cx="905048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Char char=""/>
              <a:tabLst/>
              <a:defRPr/>
            </a:pPr>
            <a:r>
              <a:rPr kumimoji="0" lang="zh-TW" altLang="zh-HK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highlight>
                  <a:srgbClr val="C0C0C0"/>
                </a:highligh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耶穌在提醒人要省察自己的光景：</a:t>
            </a:r>
            <a:endParaRPr kumimoji="0" lang="zh-TW" altLang="zh-HK" sz="44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C0C0C0"/>
              </a:highlight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kumimoji="0" lang="zh-TW" altLang="en-US" sz="4000" kern="100" dirty="0">
                <a:solidFill>
                  <a:srgbClr val="990000"/>
                </a:solidFill>
                <a:effectLst>
                  <a:reflection endPos="0" fadeDir="0" sx="0" sy="0"/>
                </a:effectLs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心眼瞎了的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自以為是「能看見的」</a:t>
            </a:r>
            <a:endParaRPr kumimoji="0" lang="zh-TW" altLang="zh-HK" sz="4000" b="0" i="0" u="none" strike="noStrike" kern="1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742950" lvl="1" indent="-28575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kumimoji="0" lang="zh-TW" altLang="en-US" sz="4000" kern="100" dirty="0">
                <a:solidFill>
                  <a:prstClr val="black"/>
                </a:solidFill>
                <a:effectLst>
                  <a:reflection endPos="0" fadeDir="0" sx="0" sy="0"/>
                </a:effectLs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心眼瞎了的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不願意承認自己心眼瞎了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並要求主耶穌的醫治</a:t>
            </a:r>
            <a:endParaRPr kumimoji="0" lang="zh-TW" altLang="zh-HK" sz="4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心眼瞎了的人「罪還在」，像法利賽人雖然肉體眼睛能看見，但是他們心眼看不見耶穌就是從 神來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拯救世人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的，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他們不接受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耶穌就是 神的兒子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來</a:t>
            </a:r>
            <a:r>
              <a:rPr kumimoji="0" lang="zh-TW" altLang="zh-HK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要帶給人真光。</a:t>
            </a:r>
            <a:endParaRPr kumimoji="0" lang="zh-TW" altLang="zh-HK" sz="40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A89CB6-1236-4316-9379-1441266E8951}"/>
              </a:ext>
            </a:extLst>
          </p:cNvPr>
          <p:cNvSpPr txBox="1"/>
          <p:nvPr/>
        </p:nvSpPr>
        <p:spPr>
          <a:xfrm>
            <a:off x="990600" y="1066800"/>
            <a:ext cx="86152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marR="0" lvl="0" indent="-5365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路加福音</a:t>
            </a:r>
            <a:r>
              <a:rPr kumimoji="0" lang="en-US" altLang="zh-TW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11:</a:t>
            </a:r>
          </a:p>
          <a:p>
            <a:pPr marL="536575" marR="0" lvl="0" indent="-5365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34 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你眼睛就是身上的燈。你的眼睛若瞭亮，全身就光明；眼睛若昏花，全身就黑暗。</a:t>
            </a:r>
          </a:p>
          <a:p>
            <a:pPr marL="536575" marR="0" lvl="0" indent="-5365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35 </a:t>
            </a:r>
            <a:r>
              <a:rPr kumimoji="0" lang="zh-TW" alt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所以，你要省察，恐怕你裡頭的光或者黑暗了。</a:t>
            </a:r>
            <a:endParaRPr kumimoji="0" lang="en-US" altLang="zh-TW" sz="40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endPos="0" fadeDir="0" sx="0" sy="0"/>
              </a:effectLst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0644F-3789-439C-AC14-3F26A2A6AB1A}"/>
              </a:ext>
            </a:extLst>
          </p:cNvPr>
          <p:cNvSpPr txBox="1"/>
          <p:nvPr/>
        </p:nvSpPr>
        <p:spPr>
          <a:xfrm>
            <a:off x="990600" y="4845728"/>
            <a:ext cx="75125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reflection endPos="0" fadeDir="0" sx="0" sy="0"/>
                </a:effectLst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我們的屬靈眼光又如何？</a:t>
            </a:r>
            <a:endParaRPr kumimoji="0" lang="zh-TW" altLang="zh-HK" sz="4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0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5CC697-2D32-40EC-BA3C-000D15809D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04800"/>
            <a:ext cx="5436171" cy="3687438"/>
          </a:xfrm>
          <a:prstGeom prst="rect">
            <a:avLst/>
          </a:prstGeom>
        </p:spPr>
      </p:pic>
      <p:pic>
        <p:nvPicPr>
          <p:cNvPr id="7" name="Picture 2" descr="瞎子图片-瞎子素材-瞎子插画-摄图新视界">
            <a:extLst>
              <a:ext uri="{FF2B5EF4-FFF2-40B4-BE49-F238E27FC236}">
                <a16:creationId xmlns:a16="http://schemas.microsoft.com/office/drawing/2014/main" id="{0FC65532-B891-42FB-B9D6-0236E1782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829" y="2057400"/>
            <a:ext cx="5436171" cy="406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60330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9" name="TextBox 3"/>
          <p:cNvSpPr txBox="1">
            <a:spLocks noChangeArrowheads="1"/>
          </p:cNvSpPr>
          <p:nvPr/>
        </p:nvSpPr>
        <p:spPr bwMode="auto">
          <a:xfrm>
            <a:off x="990600" y="838200"/>
            <a:ext cx="102108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Heavy" panose="020B0903020102020204" pitchFamily="34" charset="0"/>
                <a:ea typeface="標楷體" panose="03000509000000000000" pitchFamily="65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kumimoji="0" lang="zh-TW" alt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上文：</a:t>
            </a:r>
            <a:endParaRPr kumimoji="0" lang="en-CA" altLang="en-US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約</a:t>
            </a:r>
            <a:r>
              <a:rPr kumimoji="0" lang="en-US" altLang="zh-TW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8:</a:t>
            </a:r>
          </a:p>
          <a:p>
            <a:pPr marL="1076325" marR="0" lvl="0" indent="-1076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12 </a:t>
            </a:r>
            <a:r>
              <a:rPr kumimoji="0" lang="zh-TW" alt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耶穌又對眾人說：「我是世界的光。跟從我的，就不在黑暗裡走，必要得著生命的光。」</a:t>
            </a:r>
            <a:endParaRPr kumimoji="0" lang="en-US" altLang="zh-TW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21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0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0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0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0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028700" y="1524000"/>
            <a:ext cx="10134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4988" marR="0" lvl="0" indent="-534988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約9：（耶穌說）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  <a:p>
            <a:pPr marL="534988" marR="0" lvl="0" indent="-534988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ja-JP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趁著白日，</a:t>
            </a:r>
            <a:r>
              <a:rPr kumimoji="1" lang="zh-TW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我們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必須做那差我來者的工；黑夜將到，就沒有人能做工了。</a:t>
            </a:r>
            <a:endParaRPr kumimoji="1" lang="en-CA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BB877B-8DD8-403A-B261-F9B4F84EA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990600"/>
            <a:ext cx="7848600" cy="838200"/>
          </a:xfrm>
        </p:spPr>
        <p:txBody>
          <a:bodyPr>
            <a:noAutofit/>
          </a:bodyPr>
          <a:lstStyle/>
          <a:p>
            <a:pPr marL="450850" indent="-450850" algn="l" eaLnBrk="1" hangingPunct="1"/>
            <a:r>
              <a:rPr lang="en-US" altLang="zh-TW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誰要</a:t>
            </a:r>
            <a:r>
              <a:rPr lang="en-US" altLang="zh-TW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lang="zh-TW" altLang="en-US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作那差我來者的工</a:t>
            </a:r>
            <a:r>
              <a:rPr lang="en-US" altLang="zh-TW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lang="zh-TW" altLang="en-US" sz="44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4400" b="0" dirty="0">
              <a:solidFill>
                <a:srgbClr val="8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DFB74BA-E1E9-44DF-869F-C152A51604D3}"/>
              </a:ext>
            </a:extLst>
          </p:cNvPr>
          <p:cNvSpPr txBox="1">
            <a:spLocks noChangeArrowheads="1"/>
          </p:cNvSpPr>
          <p:nvPr/>
        </p:nvSpPr>
        <p:spPr>
          <a:xfrm>
            <a:off x="2285999" y="4610101"/>
            <a:ext cx="6589059" cy="8382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marL="450850" indent="-450850" algn="l" eaLnBrk="1" hangingPunct="1"/>
            <a:r>
              <a:rPr kumimoji="0" lang="en-US" altLang="zh-TW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kumimoji="0" lang="zh-TW" altLang="en-US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kumimoji="0" lang="en-US" altLang="zh-TW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"</a:t>
            </a:r>
            <a:r>
              <a:rPr kumimoji="0" lang="zh-TW" altLang="en-US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是主耶穌的門徒！</a:t>
            </a:r>
            <a:endParaRPr kumimoji="0" lang="zh-TW" altLang="en-US" sz="4800" b="0" dirty="0">
              <a:solidFill>
                <a:srgbClr val="8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7398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028700" y="1866900"/>
            <a:ext cx="97155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4988" lvl="0" indent="-534988" eaLnBrk="1" hangingPunct="1">
              <a:tabLst/>
              <a:defRPr/>
            </a:pP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徒</a:t>
            </a: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26:</a:t>
            </a:r>
          </a:p>
          <a:p>
            <a:pPr marL="534988" lvl="0" indent="-534988" eaLnBrk="1" hangingPunct="1">
              <a:tabLst/>
              <a:defRPr/>
            </a:pP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18 </a:t>
            </a: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我差你到他們那裡去，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FFFFFF"/>
                </a:highlight>
                <a:ea typeface="標楷體" panose="03000509000000000000" pitchFamily="65" charset="-120"/>
              </a:rPr>
              <a:t>要叫他們的眼睛得開，從黑暗中歸向光明</a:t>
            </a: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，從撒但權下歸向　神；又因信我， 得蒙赦罪，和一切成聖的人同得基業。 </a:t>
            </a:r>
            <a:endParaRPr kumimoji="1" lang="en-CA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FF"/>
              </a:highlight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DFB74BA-E1E9-44DF-869F-C152A51604D3}"/>
              </a:ext>
            </a:extLst>
          </p:cNvPr>
          <p:cNvSpPr txBox="1">
            <a:spLocks noChangeArrowheads="1"/>
          </p:cNvSpPr>
          <p:nvPr/>
        </p:nvSpPr>
        <p:spPr>
          <a:xfrm>
            <a:off x="1028700" y="1028700"/>
            <a:ext cx="6589059" cy="8382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marL="450850" indent="-450850" algn="l" eaLnBrk="1" hangingPunct="1"/>
            <a:r>
              <a:rPr kumimoji="0" lang="zh-TW" altLang="en-US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主對保羅的召命：</a:t>
            </a:r>
            <a:endParaRPr kumimoji="0" lang="zh-TW" altLang="en-US" sz="4800" b="0" dirty="0">
              <a:solidFill>
                <a:srgbClr val="8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2675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028700" y="1524000"/>
            <a:ext cx="10134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534988" lvl="0" indent="-534988" eaLnBrk="1" hangingPunct="1">
              <a:tabLst/>
              <a:defRPr/>
            </a:pP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彼前</a:t>
            </a: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2:</a:t>
            </a:r>
          </a:p>
          <a:p>
            <a:pPr marL="534988" lvl="0" indent="-534988" eaLnBrk="1" hangingPunct="1">
              <a:tabLst/>
              <a:defRPr/>
            </a:pP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9 </a:t>
            </a: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惟有你們是被揀選的族類</a:t>
            </a: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....</a:t>
            </a:r>
            <a:r>
              <a:rPr lang="zh-TW" altLang="en-US" sz="4800" dirty="0">
                <a:solidFill>
                  <a:srgbClr val="0000FF"/>
                </a:solidFill>
                <a:highlight>
                  <a:srgbClr val="FFFFFF"/>
                </a:highlight>
                <a:ea typeface="標楷體" panose="03000509000000000000" pitchFamily="65" charset="-120"/>
              </a:rPr>
              <a:t>要叫你們宣揚那召你們出黑暗入奇妙光明者的美德。</a:t>
            </a:r>
            <a:endParaRPr kumimoji="1" lang="en-CA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FF"/>
              </a:highlight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DFB74BA-E1E9-44DF-869F-C152A51604D3}"/>
              </a:ext>
            </a:extLst>
          </p:cNvPr>
          <p:cNvSpPr txBox="1">
            <a:spLocks noChangeArrowheads="1"/>
          </p:cNvSpPr>
          <p:nvPr/>
        </p:nvSpPr>
        <p:spPr>
          <a:xfrm>
            <a:off x="1028700" y="1028700"/>
            <a:ext cx="6589059" cy="8382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pPr marL="450850" indent="-450850" algn="l" eaLnBrk="1" hangingPunct="1"/>
            <a:r>
              <a:rPr kumimoji="0" lang="zh-TW" altLang="en-US" sz="4800" b="0" dirty="0">
                <a:solidFill>
                  <a:srgbClr val="800000"/>
                </a:solidFill>
                <a:effectLst/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主耶穌對門徒的召命：</a:t>
            </a:r>
            <a:endParaRPr kumimoji="0" lang="zh-TW" altLang="en-US" sz="4800" b="0" dirty="0">
              <a:solidFill>
                <a:srgbClr val="8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55182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>
          <a:xfrm>
            <a:off x="2038350" y="1295400"/>
            <a:ext cx="8382000" cy="1143000"/>
          </a:xfrm>
        </p:spPr>
        <p:txBody>
          <a:bodyPr>
            <a:normAutofit/>
          </a:bodyPr>
          <a:lstStyle/>
          <a:p>
            <a:pPr marL="838200" indent="-838200" algn="l" eaLnBrk="1" hangingPunct="1"/>
            <a:r>
              <a:rPr lang="en-CA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Q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我們為何要趁白日作主工？</a:t>
            </a:r>
            <a:endParaRPr lang="zh-TW" altLang="en-US" sz="4400" b="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43427" name="Rectangle 3"/>
          <p:cNvSpPr>
            <a:spLocks noGrp="1" noChangeArrowheads="1"/>
          </p:cNvSpPr>
          <p:nvPr>
            <p:ph idx="1"/>
          </p:nvPr>
        </p:nvSpPr>
        <p:spPr>
          <a:xfrm>
            <a:off x="1276350" y="2286000"/>
            <a:ext cx="9639300" cy="2971800"/>
          </a:xfrm>
        </p:spPr>
        <p:txBody>
          <a:bodyPr/>
          <a:lstStyle/>
          <a:p>
            <a:pPr marL="276225" indent="0" eaLnBrk="1" hangingPunct="1">
              <a:spcBef>
                <a:spcPct val="0"/>
              </a:spcBef>
              <a:buClr>
                <a:schemeClr val="tx1"/>
              </a:buClr>
              <a:buSzPct val="90000"/>
              <a:buNone/>
            </a:pP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“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黑夜將到，就沒有人能做工了”</a:t>
            </a: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spcBef>
                <a:spcPct val="0"/>
              </a:spcBef>
              <a:buClr>
                <a:schemeClr val="tx1"/>
              </a:buClr>
              <a:buSzPct val="90000"/>
              <a:buNone/>
            </a:pP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	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提醒我們，服事主的機會、傳福音的環境、甚至是個人的生命，都將會有「艱難」甚至「關門」的時候！</a:t>
            </a:r>
          </a:p>
        </p:txBody>
      </p:sp>
    </p:spTree>
    <p:extLst>
      <p:ext uri="{BB962C8B-B14F-4D97-AF65-F5344CB8AC3E}">
        <p14:creationId xmlns:p14="http://schemas.microsoft.com/office/powerpoint/2010/main" val="4014179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427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1981203"/>
            <a:ext cx="8229600" cy="17367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dirty="0">
                <a:solidFill>
                  <a:srgbClr val="FFFF00"/>
                </a:solidFill>
                <a:effectLst/>
                <a:ea typeface="標楷體" panose="03000509000000000000" pitchFamily="65" charset="-120"/>
              </a:rPr>
              <a:t>趁白日作主工</a:t>
            </a:r>
            <a:br>
              <a:rPr lang="en-US" altLang="zh-TW" sz="6000" dirty="0">
                <a:solidFill>
                  <a:srgbClr val="FFFF00"/>
                </a:solidFill>
                <a:effectLst/>
                <a:ea typeface="標楷體" panose="03000509000000000000" pitchFamily="65" charset="-120"/>
              </a:rPr>
            </a:br>
            <a:r>
              <a:rPr lang="zh-TW" altLang="en-US" sz="4000" b="0" dirty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（約翰福音</a:t>
            </a:r>
            <a:r>
              <a:rPr lang="en-CA" altLang="zh-TW" sz="4000" b="0" dirty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en-US" altLang="zh-TW" sz="4000" b="0" dirty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:1-5</a:t>
            </a:r>
            <a:r>
              <a:rPr lang="zh-TW" altLang="en-US" sz="4000" b="0" dirty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夏威夷茂宜島（Maui）大火，大量建築與車輛遭燒毀。（圖／翻攝自推特@HawaiiTings、KanekoaTheGreat）">
            <a:extLst>
              <a:ext uri="{FF2B5EF4-FFF2-40B4-BE49-F238E27FC236}">
                <a16:creationId xmlns:a16="http://schemas.microsoft.com/office/drawing/2014/main" id="{5BF2AA36-1A12-4335-923C-FE2DE5C21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1206" y="384842"/>
            <a:ext cx="2804160" cy="295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兩天下完近兩年的雨！北京河北多地破紀錄官方揭停雨時間">
            <a:extLst>
              <a:ext uri="{FF2B5EF4-FFF2-40B4-BE49-F238E27FC236}">
                <a16:creationId xmlns:a16="http://schemas.microsoft.com/office/drawing/2014/main" id="{9C9A80AD-FAF1-4999-B368-6E8F2215E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1206" y="3442785"/>
            <a:ext cx="4876800" cy="303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菲律賓今年最強颱風雷伊帶來嚴重災情，至少375人罹難與數十萬人無家可歸。圖為電線桿遭颱風雷伊吹倒。（法新社）">
            <a:extLst>
              <a:ext uri="{FF2B5EF4-FFF2-40B4-BE49-F238E27FC236}">
                <a16:creationId xmlns:a16="http://schemas.microsoft.com/office/drawing/2014/main" id="{26638347-E040-4119-AEBA-F9061F76B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0257" y="3444520"/>
            <a:ext cx="4602480" cy="306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0274D8-46E2-4EBA-B319-806DE11AFF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792" y="1276350"/>
            <a:ext cx="3171825" cy="2114550"/>
          </a:xfrm>
          <a:prstGeom prst="rect">
            <a:avLst/>
          </a:prstGeom>
        </p:spPr>
      </p:pic>
      <p:pic>
        <p:nvPicPr>
          <p:cNvPr id="29698" name="Picture 2" descr="臺灣調查網】全球調查／美國害怕世界末日到來美國人最擔憂的災難排行曝光！">
            <a:extLst>
              <a:ext uri="{FF2B5EF4-FFF2-40B4-BE49-F238E27FC236}">
                <a16:creationId xmlns:a16="http://schemas.microsoft.com/office/drawing/2014/main" id="{E101DDBB-FAD4-4E0E-A917-5F4CD6575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609600"/>
            <a:ext cx="4966607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53929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E063C4-C7A1-4F9E-ADE4-4962B471E5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370"/>
          <a:stretch/>
        </p:blipFill>
        <p:spPr>
          <a:xfrm>
            <a:off x="543508" y="1077720"/>
            <a:ext cx="5029200" cy="1900804"/>
          </a:xfrm>
          <a:prstGeom prst="rect">
            <a:avLst/>
          </a:prstGeom>
        </p:spPr>
      </p:pic>
      <p:pic>
        <p:nvPicPr>
          <p:cNvPr id="1026" name="Picture 2" descr="劍指中國日本國防預算1.8兆創新高2026年度總預算再破紀錄| Watch">
            <a:extLst>
              <a:ext uri="{FF2B5EF4-FFF2-40B4-BE49-F238E27FC236}">
                <a16:creationId xmlns:a16="http://schemas.microsoft.com/office/drawing/2014/main" id="{0AED9EF2-A722-431C-B0A3-1C9112BD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971800"/>
            <a:ext cx="5210706" cy="293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C872EC-F370-45BF-90FC-D6B3162B9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317" y="648184"/>
            <a:ext cx="5482559" cy="2934184"/>
          </a:xfrm>
          <a:prstGeom prst="rect">
            <a:avLst/>
          </a:prstGeom>
        </p:spPr>
      </p:pic>
      <p:pic>
        <p:nvPicPr>
          <p:cNvPr id="1028" name="Picture 4" descr="俄罗斯国家预算大幅增加,最大份额用于国防">
            <a:extLst>
              <a:ext uri="{FF2B5EF4-FFF2-40B4-BE49-F238E27FC236}">
                <a16:creationId xmlns:a16="http://schemas.microsoft.com/office/drawing/2014/main" id="{FF41ABC4-E4A3-4DC5-A0F8-FAF6435D1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190" y="3467584"/>
            <a:ext cx="5430838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2D1AC3-D1D0-4558-A1F5-CA100B854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08" y="492945"/>
            <a:ext cx="53238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63416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2026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63416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美國國防預算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63416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63416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千多億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463416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BE6D56-0681-4425-B7EC-15DE2D71FB7D}"/>
              </a:ext>
            </a:extLst>
          </p:cNvPr>
          <p:cNvSpPr>
            <a:spLocks noChangeArrowheads="1"/>
          </p:cNvSpPr>
          <p:nvPr/>
        </p:nvSpPr>
        <p:spPr bwMode="auto">
          <a:xfrm rot="20269101">
            <a:off x="5721432" y="1098009"/>
            <a:ext cx="16503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台灣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highlight>
                <a:srgbClr val="FFFFFF"/>
              </a:highlight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63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8D7A0E-4BA9-4ABC-A39F-A67116812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0888"/>
            <a:ext cx="12192000" cy="58471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D0E05-0E29-440A-BB0F-236AD6BCAA08}"/>
              </a:ext>
            </a:extLst>
          </p:cNvPr>
          <p:cNvSpPr txBox="1"/>
          <p:nvPr/>
        </p:nvSpPr>
        <p:spPr>
          <a:xfrm>
            <a:off x="4724400" y="457200"/>
            <a:ext cx="243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2025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endParaRPr kumimoji="1" lang="zh-HK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661949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114800" y="1886912"/>
            <a:ext cx="3657600" cy="359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6451" name="WordArt 3"/>
          <p:cNvSpPr>
            <a:spLocks noChangeArrowheads="1" noChangeShapeType="1" noTextEdit="1"/>
          </p:cNvSpPr>
          <p:nvPr/>
        </p:nvSpPr>
        <p:spPr bwMode="auto">
          <a:xfrm>
            <a:off x="2514600" y="914400"/>
            <a:ext cx="7272808" cy="86409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世界末日會來臨嗎</a:t>
            </a:r>
            <a:r>
              <a:rPr kumimoji="0" lang="en-US" altLang="zh-TW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?</a:t>
            </a:r>
            <a:endParaRPr kumimoji="0" lang="en-CA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0D97E0-0AE6-41B2-BCFF-0FFE28015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417403"/>
            <a:ext cx="90709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“末日時鐘”</a:t>
            </a:r>
            <a:r>
              <a:rPr kumimoji="0" lang="zh-TW" altLang="en-CA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（</a:t>
            </a:r>
            <a:r>
              <a:rPr kumimoji="0" lang="en-CA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Doomsday Clock</a:t>
            </a:r>
            <a:r>
              <a:rPr kumimoji="0" lang="zh-TW" altLang="en-CA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）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0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6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6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6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6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6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51" grpId="0" animBg="1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21395" y="1412776"/>
            <a:ext cx="974921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年，參與研製世界上第一枚原子彈的一些美國科學家，還有十幾位諾貝爾獎得主，共同創辦了一份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原子科學家公報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，此組織於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1947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年在美國芝加哥大學校園內設立一個“世界末日鐘”（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Doomsday Clock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D7FDF2"/>
                </a:highlight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D7FDF2"/>
              </a:highlight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180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00200" y="762000"/>
            <a:ext cx="909592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它是一個象徵為世界敲響的警鐘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，當它被調整到距離越近午夜，表示世界末日越近，用以提醒人類，而過去已調整過很多次。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30722" name="Picture 2" descr="2024 年，世界末日时钟仍然在距离午夜一分半钟——最接近世界末日- 美国大学新闻">
            <a:extLst>
              <a:ext uri="{FF2B5EF4-FFF2-40B4-BE49-F238E27FC236}">
                <a16:creationId xmlns:a16="http://schemas.microsoft.com/office/drawing/2014/main" id="{0BF2CA07-014A-4601-9E81-67E52031F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3670922"/>
            <a:ext cx="5340059" cy="29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188696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00200" y="107988"/>
            <a:ext cx="922020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2024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“末日時鐘”</a:t>
            </a:r>
            <a:r>
              <a:rPr kumimoji="0" lang="zh-TW" altLang="en-CA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0" lang="en-CA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Doomsday Clock</a:t>
            </a: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人類距離滅亡只剩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90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秒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，</a:t>
            </a:r>
            <a:r>
              <a:rPr kumimoji="0" lang="zh-HK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提醒人們正視戰爭、氣候等危機帶來的生存挑戰。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5122" name="Picture 2" descr="我們與末世的距離．上】「歷史性的危險時刻」科學家：2024末日之鐘距午夜僅90秒| DQ 地球圖輯隊">
            <a:extLst>
              <a:ext uri="{FF2B5EF4-FFF2-40B4-BE49-F238E27FC236}">
                <a16:creationId xmlns:a16="http://schemas.microsoft.com/office/drawing/2014/main" id="{BD977969-B4ED-4655-8B29-CE8876288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2736888"/>
            <a:ext cx="6096000" cy="406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763350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71600" y="304800"/>
            <a:ext cx="967740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2025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“末日時鐘”</a:t>
            </a:r>
            <a:r>
              <a:rPr kumimoji="0" lang="zh-TW" altLang="en-CA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0" lang="en-CA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Doomsday Clock</a:t>
            </a: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人類距離滅亡只剩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89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秒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，自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1947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年末日鐘設立以來，人類最接近自我毀滅的時刻。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1026" name="Picture 2" descr="「末日鐘」撥前1秒　離世界末日僅89秒　主辦方籲中美俄攜手制止">
            <a:extLst>
              <a:ext uri="{FF2B5EF4-FFF2-40B4-BE49-F238E27FC236}">
                <a16:creationId xmlns:a16="http://schemas.microsoft.com/office/drawing/2014/main" id="{7725D5AD-A7C8-489F-BDD7-7C905D971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99" y="3048000"/>
            <a:ext cx="6477001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666563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38200" y="762000"/>
            <a:ext cx="105156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2026</a:t>
            </a:r>
            <a:r>
              <a:rPr kumimoji="0" lang="zh-HK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“末日時鐘”</a:t>
            </a:r>
            <a:r>
              <a:rPr kumimoji="0" lang="zh-TW" altLang="en-CA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0" lang="en-CA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Doomsday Clock</a:t>
            </a:r>
            <a:r>
              <a:rPr kumimoji="0" lang="zh-TW" alt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人類距離滅亡只剩 </a:t>
            </a:r>
            <a:r>
              <a:rPr kumimoji="0" lang="en-US" altLang="zh-TW" sz="7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?? </a:t>
            </a:r>
            <a:r>
              <a:rPr kumimoji="0" lang="zh-TW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秒</a:t>
            </a:r>
            <a:endParaRPr kumimoji="0" lang="en-US" altLang="zh-TW" sz="7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16080B-2E4B-4E6F-B662-1B8A0FF1AF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517" y="3352800"/>
            <a:ext cx="802096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66393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2209800" y="1069504"/>
            <a:ext cx="8660904" cy="578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4000" kern="0" dirty="0">
                <a:solidFill>
                  <a:srgbClr val="FF0000"/>
                </a:solidFill>
                <a:highlight>
                  <a:srgbClr val="FFFFFF"/>
                </a:highlight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kumimoji="0" lang="zh-TW" altLang="en-US" sz="4000" kern="0" dirty="0">
                <a:solidFill>
                  <a:srgbClr val="FF0000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如果用</a:t>
            </a:r>
            <a:r>
              <a:rPr kumimoji="0" lang="zh-CHT" altLang="en-US" sz="4000" kern="0" dirty="0">
                <a:solidFill>
                  <a:srgbClr val="FF0000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人一生</a:t>
            </a:r>
            <a:r>
              <a:rPr kumimoji="0" lang="en-US" altLang="zh-TW" sz="4000" kern="0" dirty="0">
                <a:solidFill>
                  <a:srgbClr val="FF0000"/>
                </a:solidFill>
                <a:highlight>
                  <a:srgbClr val="FFFFFF"/>
                </a:highlight>
                <a:ea typeface="標楷體" panose="03000509000000000000" pitchFamily="65" charset="-120"/>
                <a:cs typeface="Arial" panose="020B0604020202020204" pitchFamily="34" charset="0"/>
              </a:rPr>
              <a:t>80</a:t>
            </a:r>
            <a:r>
              <a:rPr kumimoji="0" lang="zh-CHT" altLang="en-US" sz="4000" kern="0" dirty="0">
                <a:solidFill>
                  <a:srgbClr val="FF0000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歲時間分配：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睡眠</a:t>
            </a:r>
            <a:r>
              <a:rPr kumimoji="0" lang="en-US" altLang="zh-Hant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(1/3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時間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)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26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TW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學業及</a:t>
            </a:r>
            <a:r>
              <a:rPr kumimoji="0" lang="zh-CHT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工作</a:t>
            </a:r>
            <a:r>
              <a:rPr kumimoji="0" lang="en-US" altLang="zh-Hant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24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電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訊</a:t>
            </a:r>
            <a:r>
              <a:rPr kumimoji="0" lang="en-US" altLang="zh-CHT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			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6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飲食</a:t>
            </a:r>
            <a:r>
              <a:rPr kumimoji="0" lang="zh-TW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及娛樂</a:t>
            </a:r>
            <a:r>
              <a:rPr kumimoji="0" lang="en-US" altLang="zh-Hant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10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交通</a:t>
            </a:r>
            <a:r>
              <a:rPr kumimoji="0" lang="en-US" altLang="zh-CHT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			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6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生病</a:t>
            </a:r>
            <a:r>
              <a:rPr kumimoji="0" lang="en-US" altLang="zh-Hant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			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   3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CHT" altLang="en-US" sz="4000" kern="0" dirty="0">
                <a:solidFill>
                  <a:srgbClr val="FFFF00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衣著</a:t>
            </a:r>
            <a:r>
              <a:rPr kumimoji="0" lang="en-US" altLang="zh-CHT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					 </a:t>
            </a:r>
            <a:r>
              <a:rPr kumimoji="0" lang="zh-TW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：約佔    </a:t>
            </a:r>
            <a:r>
              <a:rPr kumimoji="0" lang="en-US" altLang="zh-TW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2 </a:t>
            </a:r>
            <a:r>
              <a:rPr kumimoji="0" lang="zh-CHT" altLang="en-US" sz="4000" kern="0" dirty="0"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endParaRPr kumimoji="0" lang="en-US" altLang="zh-Hant" sz="4000" kern="0" dirty="0"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altLang="zh-TW" sz="40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						     </a:t>
            </a:r>
            <a:r>
              <a:rPr kumimoji="0" lang="zh-TW" altLang="en-US" sz="4000" kern="0" dirty="0">
                <a:solidFill>
                  <a:srgbClr val="0000FF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共 </a:t>
            </a:r>
            <a:r>
              <a:rPr kumimoji="0" lang="en-US" altLang="zh-TW" sz="4000" kern="0" dirty="0">
                <a:solidFill>
                  <a:srgbClr val="0000FF"/>
                </a:solidFill>
                <a:highlight>
                  <a:srgbClr val="FFFFFF"/>
                </a:highlight>
                <a:ea typeface="標楷體" panose="03000509000000000000" pitchFamily="65" charset="-120"/>
                <a:cs typeface="Arial" panose="020B0604020202020204" pitchFamily="34" charset="0"/>
              </a:rPr>
              <a:t>77 </a:t>
            </a:r>
            <a:r>
              <a:rPr kumimoji="0" lang="zh-TW" altLang="en-US" sz="4000" kern="0" dirty="0">
                <a:solidFill>
                  <a:srgbClr val="0000FF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年</a:t>
            </a:r>
            <a:endParaRPr kumimoji="0" lang="zh-CHT" altLang="en-US" sz="4000" kern="0" dirty="0">
              <a:solidFill>
                <a:srgbClr val="0000FF"/>
              </a:solidFill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53ABA31-5C75-478C-B5B1-967318070101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76200"/>
            <a:ext cx="10972800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 fontAlgn="auto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None/>
            </a:pPr>
            <a:r>
              <a:rPr kumimoji="0" lang="zh-TW" altLang="en-CA" sz="40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詩</a:t>
            </a:r>
            <a:r>
              <a:rPr kumimoji="0" lang="en-CA" altLang="zh-TW" sz="40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90:</a:t>
            </a:r>
          </a:p>
          <a:p>
            <a:pPr marL="989013" indent="-712788" fontAlgn="auto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None/>
            </a:pPr>
            <a:r>
              <a:rPr kumimoji="0" lang="en-CA" altLang="zh-TW" sz="40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10 </a:t>
            </a:r>
            <a:r>
              <a:rPr kumimoji="0" lang="zh-TW" altLang="en-CA" sz="40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我們一生的年日是</a:t>
            </a:r>
            <a:r>
              <a:rPr kumimoji="0" lang="en-CA" altLang="zh-TW" sz="4000" dirty="0">
                <a:solidFill>
                  <a:srgbClr val="0000FF"/>
                </a:solidFill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70</a:t>
            </a:r>
            <a:r>
              <a:rPr kumimoji="0" lang="zh-TW" altLang="en-CA" sz="40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歲，若是強壯可</a:t>
            </a:r>
            <a:r>
              <a:rPr kumimoji="0" lang="zh-TW" altLang="en-CA" sz="4000" dirty="0">
                <a:solidFill>
                  <a:srgbClr val="0000FF"/>
                </a:solidFill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到</a:t>
            </a:r>
            <a:r>
              <a:rPr kumimoji="0" lang="en-CA" altLang="zh-TW" sz="4000" dirty="0">
                <a:solidFill>
                  <a:srgbClr val="0000FF"/>
                </a:solidFill>
                <a:highlight>
                  <a:srgbClr val="FFFFFF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80</a:t>
            </a:r>
            <a:endParaRPr kumimoji="0" lang="zh-TW" altLang="en-CA" sz="4000" dirty="0">
              <a:solidFill>
                <a:srgbClr val="0000FF"/>
              </a:solidFill>
              <a:highlight>
                <a:srgbClr val="FFFFFF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459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3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762000"/>
            <a:ext cx="7543800" cy="1143000"/>
          </a:xfrm>
        </p:spPr>
        <p:txBody>
          <a:bodyPr/>
          <a:lstStyle/>
          <a:p>
            <a:pPr marL="838200" indent="-838200" algn="l" eaLnBrk="1" hangingPunct="1"/>
            <a:r>
              <a:rPr lang="en-CA" altLang="zh-TW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80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為何要趁白日作主工？</a:t>
            </a:r>
            <a:endParaRPr lang="zh-TW" altLang="en-US" sz="48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43427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752600"/>
            <a:ext cx="9525000" cy="4343400"/>
          </a:xfrm>
        </p:spPr>
        <p:txBody>
          <a:bodyPr/>
          <a:lstStyle/>
          <a:p>
            <a:pPr marL="276225" lvl="0" indent="0" eaLnBrk="1" hangingPunct="1">
              <a:spcBef>
                <a:spcPct val="0"/>
              </a:spcBef>
              <a:buClr>
                <a:prstClr val="white"/>
              </a:buClr>
              <a:buSzPct val="100000"/>
              <a:buNone/>
            </a:pPr>
            <a:r>
              <a:rPr lang="en-US" altLang="zh-TW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v.4....</a:t>
            </a:r>
            <a:r>
              <a:rPr lang="zh-TW" altLang="en-US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黑夜將到，就沒有人能做工了。</a:t>
            </a:r>
            <a:endParaRPr lang="en-US" altLang="zh-TW" sz="4400" dirty="0">
              <a:solidFill>
                <a:prstClr val="white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47725" indent="-571500" eaLnBrk="1" hangingPunct="1"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schemeClr val="bg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「黑夜」代表甚麼？</a:t>
            </a:r>
            <a:endParaRPr lang="en-US" altLang="zh-TW" sz="4400" dirty="0">
              <a:solidFill>
                <a:schemeClr val="bg1"/>
              </a:solidFill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spcBef>
                <a:spcPct val="0"/>
              </a:spcBef>
              <a:buClr>
                <a:schemeClr val="tx1"/>
              </a:buClr>
              <a:buSzPct val="100000"/>
              <a:buNone/>
            </a:pPr>
            <a:r>
              <a:rPr lang="en-US" altLang="zh-TW" sz="4400" dirty="0">
                <a:solidFill>
                  <a:schemeClr val="bg1"/>
                </a:solidFill>
                <a:highlight>
                  <a:srgbClr val="FFFFFF"/>
                </a:highlight>
                <a:latin typeface="Arial" panose="020B0604020202020204" pitchFamily="34" charset="0"/>
                <a:ea typeface="Yu Gothic Medium" panose="020B0500000000000000" pitchFamily="34" charset="-128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solidFill>
                  <a:schemeClr val="bg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「黑夜」</a:t>
            </a:r>
            <a:r>
              <a:rPr lang="en-US" altLang="zh-TW" sz="4400" dirty="0">
                <a:solidFill>
                  <a:schemeClr val="bg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= </a:t>
            </a:r>
            <a:r>
              <a:rPr lang="zh-TW" altLang="en-US" sz="4400" dirty="0">
                <a:solidFill>
                  <a:schemeClr val="bg1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人不能作工的時機</a:t>
            </a:r>
            <a:endParaRPr lang="en-US" altLang="zh-TW" sz="4400" dirty="0">
              <a:solidFill>
                <a:schemeClr val="bg1"/>
              </a:solidFill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47725" lvl="0" indent="-571500" eaLnBrk="1" hangingPunct="1"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「白日」代表甚麼？</a:t>
            </a: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spcBef>
                <a:spcPct val="0"/>
              </a:spcBef>
              <a:buClr>
                <a:srgbClr val="FFFF00"/>
              </a:buClr>
              <a:buSzPct val="100000"/>
              <a:buNone/>
            </a:pPr>
            <a:r>
              <a:rPr lang="en-US" altLang="zh-TW" sz="4400" dirty="0">
                <a:latin typeface="Arial" panose="020B0604020202020204" pitchFamily="34" charset="0"/>
                <a:ea typeface="Yu Gothic Medium" panose="020B0500000000000000" pitchFamily="34" charset="-128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「白日」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= 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人能作工的時機</a:t>
            </a: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spcBef>
                <a:spcPct val="0"/>
              </a:spcBef>
              <a:buClr>
                <a:schemeClr val="tx1"/>
              </a:buClr>
              <a:buSzPct val="100000"/>
              <a:buNone/>
            </a:pPr>
            <a:endParaRPr lang="en-US" altLang="zh-TW" sz="4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7921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2286000" y="1524000"/>
            <a:ext cx="7365504" cy="334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HT" altLang="en-US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人一生 </a:t>
            </a:r>
            <a:r>
              <a:rPr kumimoji="0" lang="en-US" altLang="zh-TW" sz="4800" kern="0" dirty="0">
                <a:ea typeface="標楷體" panose="03000509000000000000" pitchFamily="65" charset="-120"/>
                <a:cs typeface="Arial" panose="020B0604020202020204" pitchFamily="34" charset="0"/>
              </a:rPr>
              <a:t>80</a:t>
            </a:r>
            <a:r>
              <a:rPr kumimoji="0" lang="en-US" altLang="zh-TW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0" lang="zh-TW" altLang="en-US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年</a:t>
            </a:r>
            <a:r>
              <a:rPr kumimoji="0" lang="zh-CHT" altLang="en-US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時間分配</a:t>
            </a:r>
            <a:r>
              <a:rPr kumimoji="0" lang="zh-TW" altLang="en-US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後</a:t>
            </a:r>
            <a:r>
              <a:rPr kumimoji="0" lang="zh-CHT" altLang="en-US" sz="4800" kern="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：</a:t>
            </a:r>
            <a:endParaRPr kumimoji="0" lang="en-US" altLang="zh-Hant" sz="4800" kern="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剩下大約 </a:t>
            </a:r>
            <a:r>
              <a:rPr kumimoji="0" lang="en-US" altLang="zh-TW" sz="6000" kern="0" dirty="0">
                <a:solidFill>
                  <a:srgbClr val="FFFF00"/>
                </a:solidFill>
                <a:latin typeface="+mn-lt"/>
                <a:ea typeface="標楷體" panose="03000509000000000000" pitchFamily="65" charset="-120"/>
                <a:cs typeface="BiauKai"/>
              </a:rPr>
              <a:t>3</a:t>
            </a:r>
            <a:r>
              <a:rPr kumimoji="0" lang="zh-TW" altLang="en-US" sz="60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年</a:t>
            </a:r>
            <a:endParaRPr kumimoji="0" lang="en-US" altLang="zh-TW" sz="6000" kern="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你用來作些甚麼？</a:t>
            </a:r>
            <a:endParaRPr kumimoji="0" lang="zh-CHT" altLang="en-US" sz="6000" kern="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951937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8E7859-0FC1-4B8E-9911-E9AA6F67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447800"/>
            <a:ext cx="6360161" cy="67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392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92113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到處都缺乏工人！</a:t>
            </a:r>
            <a:endParaRPr kumimoji="1" lang="en-US" altLang="zh-TW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0585BF9-2746-423C-87F2-8FFB71498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8611" y="2514600"/>
            <a:ext cx="9774778" cy="31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94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9525" y="152400"/>
            <a:ext cx="7092950" cy="412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1371600" y="4343400"/>
            <a:ext cx="9753600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zh-TW" altLang="en-US" sz="40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異端摩門教每一個青年必須奉獻一至二年的時間從事傳教工作，或在國內或在國外，好像服兵役一樣。</a:t>
            </a:r>
          </a:p>
        </p:txBody>
      </p:sp>
    </p:spTree>
    <p:extLst>
      <p:ext uri="{BB962C8B-B14F-4D97-AF65-F5344CB8AC3E}">
        <p14:creationId xmlns:p14="http://schemas.microsoft.com/office/powerpoint/2010/main" val="12586889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350" y="2403475"/>
            <a:ext cx="6248400" cy="41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1890713" y="1079500"/>
            <a:ext cx="8382000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zh-TW" altLang="en-US" sz="4400" kern="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異端摩門教（耶穌基督後期教會）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zh-TW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現有</a:t>
            </a:r>
            <a:r>
              <a:rPr kumimoji="0" lang="en-CA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0" lang="zh-TW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間傳教士訓練中心，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en-CA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75,000</a:t>
            </a:r>
            <a:r>
              <a:rPr kumimoji="0" lang="zh-TW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位傳教士！</a:t>
            </a:r>
          </a:p>
        </p:txBody>
      </p:sp>
    </p:spTree>
    <p:extLst>
      <p:ext uri="{BB962C8B-B14F-4D97-AF65-F5344CB8AC3E}">
        <p14:creationId xmlns:p14="http://schemas.microsoft.com/office/powerpoint/2010/main" val="15719685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2420960"/>
            <a:ext cx="5907088" cy="443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1379" name="Rectangle 2"/>
          <p:cNvSpPr>
            <a:spLocks noChangeArrowheads="1"/>
          </p:cNvSpPr>
          <p:nvPr/>
        </p:nvSpPr>
        <p:spPr bwMode="auto">
          <a:xfrm>
            <a:off x="762000" y="609600"/>
            <a:ext cx="10668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zh-TW" altLang="en-US" sz="44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受洗</a:t>
            </a:r>
            <a:r>
              <a:rPr kumimoji="0" lang="en-CA" altLang="en-US" sz="44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44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個月以上的正規耶和華見證人（異端）先驅傳道員</a:t>
            </a:r>
            <a:r>
              <a:rPr kumimoji="0" lang="zh-TW" altLang="en-US" sz="4400" kern="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平均每天約</a:t>
            </a:r>
            <a:r>
              <a:rPr kumimoji="0" lang="en-US" altLang="en-US" sz="4400" kern="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kumimoji="0" lang="zh-TW" altLang="en-US" sz="4400" kern="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個半小時傳道</a:t>
            </a:r>
            <a:r>
              <a:rPr kumimoji="0" lang="zh-TW" altLang="en-US" sz="4400" kern="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6733093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美滿人生-十架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2368550"/>
            <a:ext cx="5410200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3" name="Rectangle 2"/>
          <p:cNvSpPr>
            <a:spLocks noChangeArrowheads="1"/>
          </p:cNvSpPr>
          <p:nvPr/>
        </p:nvSpPr>
        <p:spPr bwMode="auto">
          <a:xfrm>
            <a:off x="2057400" y="615950"/>
            <a:ext cx="86106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838200" indent="-8382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耶穌說：</a:t>
            </a:r>
            <a:endParaRPr lang="en-US" altLang="zh-TW" sz="4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人子來，為要尋找、拯救失喪的人。</a:t>
            </a:r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						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（路</a:t>
            </a:r>
            <a:r>
              <a:rPr lang="en-CA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19:10)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>
    <p:cover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1562100" y="3124200"/>
            <a:ext cx="9067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5400" dirty="0">
                <a:solidFill>
                  <a:srgbClr val="0000FF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我們在做甚麼工？</a:t>
            </a:r>
          </a:p>
          <a:p>
            <a:pPr algn="ctr" eaLnBrk="1" hangingPunct="1"/>
            <a:r>
              <a:rPr lang="zh-TW" altLang="en-US" sz="5400" dirty="0">
                <a:solidFill>
                  <a:srgbClr val="800000"/>
                </a:solidFill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有沒有做主的工？</a:t>
            </a:r>
            <a:endParaRPr lang="en-CA" altLang="zh-TW" sz="5400" dirty="0">
              <a:solidFill>
                <a:srgbClr val="800000"/>
              </a:solidFill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B3697D-240F-4347-8F16-40EF0FBC0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447800"/>
            <a:ext cx="914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主耶穌說：</a:t>
            </a:r>
            <a:b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我們必須作那差我來者的工！</a:t>
            </a:r>
            <a:endParaRPr lang="en-CA" altLang="zh-TW" sz="54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685800" y="1143000"/>
            <a:ext cx="10820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腓</a:t>
            </a:r>
            <a:r>
              <a:rPr lang="en-CA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</a:t>
            </a:r>
          </a:p>
          <a:p>
            <a:pPr eaLnBrk="1" hangingPunct="1"/>
            <a:r>
              <a:rPr lang="en-US" altLang="zh-TW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en-US" sz="4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別人都求自己的事，並不求耶穌基督的事。</a:t>
            </a:r>
          </a:p>
        </p:txBody>
      </p:sp>
      <p:pic>
        <p:nvPicPr>
          <p:cNvPr id="2050" name="Picture 2" descr="Let's go吃喝玩乐- Let's go吃喝玩乐 ...">
            <a:extLst>
              <a:ext uri="{FF2B5EF4-FFF2-40B4-BE49-F238E27FC236}">
                <a16:creationId xmlns:a16="http://schemas.microsoft.com/office/drawing/2014/main" id="{BC891BBA-C9DA-4B68-B2C4-AD7C74D43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024" y="2819402"/>
            <a:ext cx="6414609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賺錢也是修行錢的背後是道(圖) -人生- 金 ...">
            <a:extLst>
              <a:ext uri="{FF2B5EF4-FFF2-40B4-BE49-F238E27FC236}">
                <a16:creationId xmlns:a16="http://schemas.microsoft.com/office/drawing/2014/main" id="{498F35DE-8CB0-464E-B8B9-9FCBF900C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2819401"/>
            <a:ext cx="5034642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2514600" y="2590800"/>
            <a:ext cx="7924800" cy="2514601"/>
          </a:xfrm>
        </p:spPr>
        <p:txBody>
          <a:bodyPr/>
          <a:lstStyle/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眼瞎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身體物質上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</a:p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心靈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心理情感上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</a:p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不認識主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信仰上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</a:rPr>
              <a:t>的問題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3A81AE-F8D0-4CC4-A757-E39D0EFDB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1524000"/>
            <a:ext cx="10820400" cy="1143000"/>
          </a:xfrm>
        </p:spPr>
        <p:txBody>
          <a:bodyPr>
            <a:normAutofit/>
          </a:bodyPr>
          <a:lstStyle/>
          <a:p>
            <a:pPr marL="838200" indent="-838200" algn="l" eaLnBrk="1" hangingPunct="1"/>
            <a:r>
              <a:rPr lang="en-US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基督徒要關心主耶穌所關心人的需要</a:t>
            </a:r>
          </a:p>
        </p:txBody>
      </p:sp>
    </p:spTree>
    <p:extLst>
      <p:ext uri="{BB962C8B-B14F-4D97-AF65-F5344CB8AC3E}">
        <p14:creationId xmlns:p14="http://schemas.microsoft.com/office/powerpoint/2010/main" val="3777029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3" grpId="0" uiExpand="1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limate Change: Disastrous Events Closer Than We Think – The Demon Tattler">
            <a:extLst>
              <a:ext uri="{FF2B5EF4-FFF2-40B4-BE49-F238E27FC236}">
                <a16:creationId xmlns:a16="http://schemas.microsoft.com/office/drawing/2014/main" id="{0988E197-E26B-4479-A21E-A018A9925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7000" y="1524000"/>
            <a:ext cx="6400800" cy="52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6F2EF50B-443F-405F-9E0E-A48052216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85800"/>
            <a:ext cx="8789228" cy="137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5963" algn="l"/>
              </a:tabLst>
              <a:defRPr/>
            </a:pP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主耶穌再來要毀滅地球前</a:t>
            </a: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5963" algn="l"/>
              </a:tabLst>
              <a:defRPr/>
            </a:pP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祂最重要關心的是甚麼？</a:t>
            </a: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2339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990600"/>
            <a:ext cx="8001000" cy="1143000"/>
          </a:xfrm>
        </p:spPr>
        <p:txBody>
          <a:bodyPr>
            <a:normAutofit/>
          </a:bodyPr>
          <a:lstStyle/>
          <a:p>
            <a:pPr marL="838200" indent="-838200" algn="l" eaLnBrk="1" hangingPunct="1"/>
            <a:r>
              <a:rPr lang="en-CA" altLang="zh-TW" sz="4400" b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800" b="0" dirty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耶穌為何要趁白日作主工？</a:t>
            </a:r>
            <a:endParaRPr lang="zh-TW" altLang="en-US" sz="4800" b="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4342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981200"/>
            <a:ext cx="9982200" cy="3733800"/>
          </a:xfrm>
        </p:spPr>
        <p:txBody>
          <a:bodyPr/>
          <a:lstStyle/>
          <a:p>
            <a:pPr marL="806450" lvl="0" indent="-530225" eaLnBrk="1" hangingPunct="1">
              <a:spcBef>
                <a:spcPct val="0"/>
              </a:spcBef>
              <a:buClr>
                <a:prstClr val="white"/>
              </a:buClr>
              <a:buSzPct val="100000"/>
              <a:buNone/>
            </a:pP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@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耶穌知道他快要被殺害離世，趁在世還有時間、機會與生命</a:t>
            </a:r>
          </a:p>
          <a:p>
            <a:pPr marL="847725" lvl="0" indent="-571500" eaLnBrk="1" hangingPunct="1">
              <a:spcBef>
                <a:spcPct val="0"/>
              </a:spcBef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就去服侍人、醫病趕鬼、扶持人</a:t>
            </a:r>
            <a:r>
              <a:rPr lang="en-US" altLang="zh-TW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....</a:t>
            </a:r>
          </a:p>
          <a:p>
            <a:pPr marL="847725" lvl="0" indent="-571500" eaLnBrk="1" hangingPunct="1">
              <a:spcBef>
                <a:spcPct val="0"/>
              </a:spcBef>
              <a:buClr>
                <a:prstClr val="white"/>
              </a:buClr>
              <a:buSzPct val="100000"/>
              <a:buFont typeface="Wingdings" panose="05000000000000000000" pitchFamily="2" charset="2"/>
              <a:buChar char="Ø"/>
            </a:pPr>
            <a:r>
              <a:rPr lang="zh-TW" altLang="en-US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宣講天國的福音、培訓門徒</a:t>
            </a:r>
            <a:r>
              <a:rPr lang="en-US" altLang="zh-TW" sz="440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....</a:t>
            </a:r>
            <a:endParaRPr lang="zh-TW" altLang="en-US" sz="4400" dirty="0">
              <a:solidFill>
                <a:prstClr val="white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264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AE58C1A1-F72D-4392-9193-35F718584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762000"/>
            <a:ext cx="1059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92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314450" marR="0" lvl="0" indent="-684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啟示錄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14:</a:t>
            </a:r>
            <a:endParaRPr kumimoji="1" lang="en-CA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68400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我又看見另有一位天使飛在空中，有永遠的福音要傳給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住在地上的人，就是各國、各族、各方、各民。</a:t>
            </a:r>
          </a:p>
          <a:p>
            <a:pPr marL="1168400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他大聲說：「應當敬畏　神，將榮耀歸給祂！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因祂施行審判的時候已經到了。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應當敬拜那創造天地海和眾水泉源的。」</a:t>
            </a:r>
          </a:p>
        </p:txBody>
      </p:sp>
    </p:spTree>
    <p:extLst>
      <p:ext uri="{BB962C8B-B14F-4D97-AF65-F5344CB8AC3E}">
        <p14:creationId xmlns:p14="http://schemas.microsoft.com/office/powerpoint/2010/main" val="2382048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AE58C1A1-F72D-4392-9193-35F718584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219200"/>
            <a:ext cx="998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92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314450" marR="0" lvl="0" indent="-684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啟示錄</a:t>
            </a: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14:</a:t>
            </a:r>
            <a:endParaRPr kumimoji="1" lang="en-CA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68400" marR="0" lvl="0" indent="-5381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6 </a:t>
            </a: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我又看見另有一位天使飛在空中，  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有永遠的福音要傳給住在地上的人，就是各國、各族、各方、各民。</a:t>
            </a:r>
          </a:p>
        </p:txBody>
      </p:sp>
    </p:spTree>
    <p:extLst>
      <p:ext uri="{BB962C8B-B14F-4D97-AF65-F5344CB8AC3E}">
        <p14:creationId xmlns:p14="http://schemas.microsoft.com/office/powerpoint/2010/main" val="2868925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54C76388-01EE-4CB8-BA2E-3FA3643B2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95329" y="1600200"/>
            <a:ext cx="4587516" cy="409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906F64-45B2-47F6-87C5-DBD4399BC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55" y="381000"/>
            <a:ext cx="6501245" cy="603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111125" indent="-1063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1125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717550" marR="0" lvl="0" indent="-712788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太</a:t>
            </a: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9:</a:t>
            </a:r>
          </a:p>
          <a:p>
            <a:pPr marL="717550" marR="0" lvl="0" indent="-712788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/>
            </a:pP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35 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耶穌走遍各城各鄉，在會堂裡教訓人，宣講天國的福音，又醫治 各樣的病症。</a:t>
            </a:r>
          </a:p>
          <a:p>
            <a:pPr marL="717550" marR="0" lvl="0" indent="-712788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  <a:defRPr/>
            </a:pP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36 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祂看見許多的人，就憐憫他們；因為他們 困苦流離，如同羊沒有牧人一般。</a:t>
            </a:r>
          </a:p>
        </p:txBody>
      </p:sp>
    </p:spTree>
    <p:extLst>
      <p:ext uri="{BB962C8B-B14F-4D97-AF65-F5344CB8AC3E}">
        <p14:creationId xmlns:p14="http://schemas.microsoft.com/office/powerpoint/2010/main" val="13203024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8E7859-0FC1-4B8E-9911-E9AA6F67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740244"/>
            <a:ext cx="7411192" cy="109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392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92113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基督徒所缺乏關心的是甚麼？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4338" name="Picture 2" descr="21世纪的宣教士需要三个基本要素_旷野呼声基督教网站">
            <a:extLst>
              <a:ext uri="{FF2B5EF4-FFF2-40B4-BE49-F238E27FC236}">
                <a16:creationId xmlns:a16="http://schemas.microsoft.com/office/drawing/2014/main" id="{DEBD6F0D-DCEA-4044-8290-2AF2E5697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0190" y="1828800"/>
            <a:ext cx="9031619" cy="490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6522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pointing-finger_img3">
            <a:extLst>
              <a:ext uri="{FF2B5EF4-FFF2-40B4-BE49-F238E27FC236}">
                <a16:creationId xmlns:a16="http://schemas.microsoft.com/office/drawing/2014/main" id="{74DB0748-61C9-4011-883E-4C318F129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5486400" cy="505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Rectangle 2">
            <a:extLst>
              <a:ext uri="{FF2B5EF4-FFF2-40B4-BE49-F238E27FC236}">
                <a16:creationId xmlns:a16="http://schemas.microsoft.com/office/drawing/2014/main" id="{F2AD5384-934E-43D5-BEA5-D18DCE71D24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52800" y="685800"/>
            <a:ext cx="2971800" cy="1143000"/>
          </a:xfrm>
        </p:spPr>
        <p:txBody>
          <a:bodyPr/>
          <a:lstStyle/>
          <a:p>
            <a:pPr eaLnBrk="1" hangingPunct="1">
              <a:defRPr/>
            </a:pPr>
            <a:r>
              <a:rPr kumimoji="0" lang="zh-TW" altLang="en-US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75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50" fill="hold"/>
                                        <p:tgtEl>
                                          <p:spTgt spid="368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2422" y="685800"/>
            <a:ext cx="9054578" cy="5737273"/>
          </a:xfrm>
        </p:spPr>
        <p:txBody>
          <a:bodyPr>
            <a:noAutofit/>
          </a:bodyPr>
          <a:lstStyle/>
          <a:p>
            <a:pPr marL="358775" indent="-339725" algn="l"/>
            <a:r>
              <a:rPr lang="zh-TW" altLang="en-US" sz="48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列平</a:t>
            </a:r>
            <a:r>
              <a:rPr lang="en-US" altLang="zh-TW" sz="48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2026</a:t>
            </a:r>
            <a:r>
              <a:rPr lang="zh-TW" altLang="en-US" sz="48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年有關佈道的聚會：</a:t>
            </a:r>
            <a:endParaRPr lang="en-US" altLang="zh-TW" sz="4800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indent="-339725" algn="l"/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21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 ：新春國語福音聚會</a:t>
            </a:r>
            <a:endParaRPr lang="en-US" altLang="zh-TW" sz="4400" dirty="0">
              <a:solidFill>
                <a:srgbClr val="8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indent="-339725" algn="l"/>
            <a:r>
              <a:rPr lang="en-US" altLang="zh-TW" sz="4400" dirty="0">
                <a:solidFill>
                  <a:srgbClr val="FF0000"/>
                </a:solidFill>
                <a:highlight>
                  <a:srgbClr val="C0C0C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r>
              <a:rPr lang="zh-TW" altLang="en-US" sz="4400" dirty="0">
                <a:solidFill>
                  <a:srgbClr val="FF0000"/>
                </a:solidFill>
                <a:highlight>
                  <a:srgbClr val="C0C0C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FF0000"/>
                </a:solidFill>
                <a:highlight>
                  <a:srgbClr val="C0C0C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24</a:t>
            </a:r>
            <a:r>
              <a:rPr lang="zh-TW" altLang="en-US" sz="4400" dirty="0">
                <a:solidFill>
                  <a:srgbClr val="FF0000"/>
                </a:solidFill>
                <a:highlight>
                  <a:srgbClr val="C0C0C0"/>
                </a:highligh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 ：粵語佈道會</a:t>
            </a:r>
            <a:endParaRPr lang="en-US" altLang="zh-TW" sz="4400" dirty="0">
              <a:solidFill>
                <a:srgbClr val="FF0000"/>
              </a:solidFill>
              <a:highlight>
                <a:srgbClr val="C0C0C0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indent="-339725" algn="l"/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  6-8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	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：公園佈道</a:t>
            </a:r>
            <a:endParaRPr lang="en-US" altLang="zh-TW" sz="4400" dirty="0">
              <a:solidFill>
                <a:srgbClr val="8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indent="-339725" algn="l"/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   11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		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：國語佈道會</a:t>
            </a:r>
            <a:endParaRPr lang="en-US" altLang="zh-TW" sz="4400" dirty="0">
              <a:solidFill>
                <a:srgbClr val="0000FF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indent="-339725" algn="l"/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11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21</a:t>
            </a:r>
            <a:r>
              <a:rPr lang="zh-TW" altLang="en-US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日：英語</a:t>
            </a:r>
            <a:r>
              <a:rPr lang="en-US" altLang="zh-TW" sz="4400" dirty="0">
                <a:solidFill>
                  <a:srgbClr val="8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coffee house</a:t>
            </a:r>
          </a:p>
          <a:p>
            <a:pPr marL="358775" indent="-339725" algn="l"/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13</a:t>
            </a:r>
            <a:r>
              <a:rPr lang="zh-TW" altLang="en-US" sz="4400" dirty="0">
                <a:solidFill>
                  <a:srgbClr val="0000FF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日：英語福音主日</a:t>
            </a:r>
            <a:endParaRPr lang="en-US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58308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4C7F34-5A7A-4DF9-83B2-D5AC63653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2057400"/>
            <a:ext cx="9601200" cy="1736725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dirty="0">
                <a:solidFill>
                  <a:schemeClr val="tx1"/>
                </a:solidFill>
              </a:rPr>
              <a:t>弟兄姊妹，讓我們人人都起來</a:t>
            </a: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chemeClr val="tx1"/>
                </a:solidFill>
              </a:rPr>
              <a:t>趁白日作主工！</a:t>
            </a:r>
            <a:endParaRPr lang="en-US" altLang="zh-TW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352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4C7F34-5A7A-4DF9-83B2-D5AC63653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10591800" cy="4038600"/>
          </a:xfrm>
        </p:spPr>
        <p:txBody>
          <a:bodyPr>
            <a:noAutofit/>
          </a:bodyPr>
          <a:lstStyle/>
          <a:p>
            <a:pPr algn="l">
              <a:tabLst>
                <a:tab pos="625475" algn="l"/>
              </a:tabLst>
            </a:pPr>
            <a:r>
              <a:rPr lang="zh-TW" altLang="zh-HK" sz="4800" dirty="0">
                <a:solidFill>
                  <a:srgbClr val="FFFF00"/>
                </a:solidFill>
              </a:rPr>
              <a:t>【趕快工作】</a:t>
            </a:r>
            <a:r>
              <a:rPr lang="en-US" altLang="zh-TW" sz="3600" dirty="0">
                <a:solidFill>
                  <a:srgbClr val="FFFF00"/>
                </a:solidFill>
              </a:rPr>
              <a:t>(</a:t>
            </a:r>
            <a:r>
              <a:rPr lang="zh-TW" altLang="en-US" sz="3600" dirty="0">
                <a:solidFill>
                  <a:srgbClr val="FFFF00"/>
                </a:solidFill>
              </a:rPr>
              <a:t>平安詩集</a:t>
            </a:r>
            <a:r>
              <a:rPr lang="en-US" altLang="zh-TW" sz="3600" dirty="0">
                <a:solidFill>
                  <a:srgbClr val="FFFF00"/>
                </a:solidFill>
              </a:rPr>
              <a:t>497</a:t>
            </a:r>
            <a:r>
              <a:rPr lang="zh-TW" altLang="en-US" sz="3600" dirty="0">
                <a:solidFill>
                  <a:srgbClr val="FFFF00"/>
                </a:solidFill>
              </a:rPr>
              <a:t>首）</a:t>
            </a:r>
            <a:br>
              <a:rPr lang="en-US" altLang="zh-TW" sz="4800" dirty="0">
                <a:solidFill>
                  <a:srgbClr val="FFFF00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1.</a:t>
            </a:r>
            <a:r>
              <a:rPr lang="zh-TW" altLang="zh-HK" sz="4800" dirty="0">
                <a:solidFill>
                  <a:schemeClr val="tx1"/>
                </a:solidFill>
              </a:rPr>
              <a:t>趕快工作夜來臨，趁著早晨清醒；</a:t>
            </a:r>
            <a:br>
              <a:rPr lang="zh-TW" altLang="zh-HK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zh-HK" sz="4800" dirty="0">
                <a:solidFill>
                  <a:schemeClr val="tx1"/>
                </a:solidFill>
              </a:rPr>
              <a:t>露珠耀彩花笑時，工作要辛勤；</a:t>
            </a:r>
            <a:br>
              <a:rPr lang="zh-TW" altLang="zh-HK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zh-HK" sz="4800" dirty="0">
                <a:solidFill>
                  <a:schemeClr val="tx1"/>
                </a:solidFill>
              </a:rPr>
              <a:t>陽光漸漸加明亮，我也加倍奮興；</a:t>
            </a:r>
            <a:br>
              <a:rPr lang="zh-TW" altLang="zh-HK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zh-HK" sz="4800" dirty="0">
                <a:solidFill>
                  <a:schemeClr val="tx1"/>
                </a:solidFill>
              </a:rPr>
              <a:t>趕快工作夜來臨，夜臨工當成。</a:t>
            </a:r>
          </a:p>
        </p:txBody>
      </p:sp>
    </p:spTree>
    <p:extLst>
      <p:ext uri="{BB962C8B-B14F-4D97-AF65-F5344CB8AC3E}">
        <p14:creationId xmlns:p14="http://schemas.microsoft.com/office/powerpoint/2010/main" val="3103869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4C7F34-5A7A-4DF9-83B2-D5AC63653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10591800" cy="4038600"/>
          </a:xfrm>
        </p:spPr>
        <p:txBody>
          <a:bodyPr>
            <a:noAutofit/>
          </a:bodyPr>
          <a:lstStyle/>
          <a:p>
            <a:pPr algn="l">
              <a:tabLst>
                <a:tab pos="625475" algn="l"/>
              </a:tabLst>
            </a:pPr>
            <a:br>
              <a:rPr lang="en-US" altLang="zh-TW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2.</a:t>
            </a:r>
            <a:r>
              <a:rPr lang="zh-TW" altLang="en-US" sz="4800" dirty="0">
                <a:solidFill>
                  <a:schemeClr val="tx1"/>
                </a:solidFill>
              </a:rPr>
              <a:t>趕快工作夜來臨，努力必在白晝，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不將福音去傳揚，眾人怎得救。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苦勸迷人快接</a:t>
            </a:r>
            <a:r>
              <a:rPr lang="en-US" altLang="zh-TW" sz="4800" dirty="0">
                <a:solidFill>
                  <a:schemeClr val="tx1"/>
                </a:solidFill>
              </a:rPr>
              <a:t>.</a:t>
            </a:r>
            <a:r>
              <a:rPr lang="zh-TW" altLang="en-US" sz="4800" dirty="0">
                <a:solidFill>
                  <a:schemeClr val="tx1"/>
                </a:solidFill>
              </a:rPr>
              <a:t>受，求救之事宜速，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趕快工作夜來臨，工作快完成。</a:t>
            </a:r>
            <a:br>
              <a:rPr lang="zh-TW" altLang="en-US" sz="4800" dirty="0">
                <a:solidFill>
                  <a:schemeClr val="tx1"/>
                </a:solidFill>
              </a:rPr>
            </a:br>
            <a:endParaRPr lang="zh-TW" altLang="zh-HK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107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4C7F34-5A7A-4DF9-83B2-D5AC63653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143000"/>
            <a:ext cx="10591800" cy="3886200"/>
          </a:xfrm>
        </p:spPr>
        <p:txBody>
          <a:bodyPr>
            <a:noAutofit/>
          </a:bodyPr>
          <a:lstStyle/>
          <a:p>
            <a:pPr algn="l">
              <a:tabLst>
                <a:tab pos="625475" algn="l"/>
              </a:tabLst>
            </a:pPr>
            <a:br>
              <a:rPr lang="en-US" altLang="zh-TW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3.</a:t>
            </a:r>
            <a:r>
              <a:rPr lang="zh-TW" altLang="en-US" sz="4800" dirty="0">
                <a:solidFill>
                  <a:schemeClr val="tx1"/>
                </a:solidFill>
              </a:rPr>
              <a:t>趕快工作夜來臨，事主應當盡力，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天上有榮冕待你，不久享安息；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莫憂你才能微</a:t>
            </a:r>
            <a:r>
              <a:rPr lang="en-US" altLang="zh-TW" sz="4800" dirty="0">
                <a:solidFill>
                  <a:schemeClr val="tx1"/>
                </a:solidFill>
              </a:rPr>
              <a:t>.</a:t>
            </a:r>
            <a:r>
              <a:rPr lang="zh-TW" altLang="en-US" sz="4800" dirty="0">
                <a:solidFill>
                  <a:schemeClr val="tx1"/>
                </a:solidFill>
              </a:rPr>
              <a:t>小，主必施恩扶助，</a:t>
            </a:r>
            <a:br>
              <a:rPr lang="zh-TW" altLang="en-US" sz="4800" dirty="0">
                <a:solidFill>
                  <a:schemeClr val="tx1"/>
                </a:solidFill>
              </a:rPr>
            </a:br>
            <a:r>
              <a:rPr lang="en-US" altLang="zh-TW" sz="4800" dirty="0">
                <a:solidFill>
                  <a:schemeClr val="tx1"/>
                </a:solidFill>
              </a:rPr>
              <a:t>	</a:t>
            </a:r>
            <a:r>
              <a:rPr lang="zh-TW" altLang="en-US" sz="4800" dirty="0">
                <a:solidFill>
                  <a:schemeClr val="tx1"/>
                </a:solidFill>
              </a:rPr>
              <a:t>趕快工作夜來臨，工作快完成。</a:t>
            </a:r>
            <a:br>
              <a:rPr lang="zh-TW" altLang="en-US" sz="4800" dirty="0">
                <a:solidFill>
                  <a:schemeClr val="tx1"/>
                </a:solidFill>
              </a:rPr>
            </a:br>
            <a:endParaRPr lang="zh-TW" altLang="zh-HK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84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143000" y="1524000"/>
            <a:ext cx="9448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449263" marR="0" lvl="0" indent="-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dirty="0">
                <a:solidFill>
                  <a:prstClr val="white"/>
                </a:solidFill>
                <a:ea typeface="標楷體" panose="03000509000000000000" pitchFamily="65" charset="-120"/>
              </a:rPr>
              <a:t>@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耶穌看見那生來是瞎眼的人的反應與門徒的不一樣</a:t>
            </a:r>
            <a:r>
              <a:rPr lang="zh-TW" altLang="en-US" sz="4400" dirty="0">
                <a:solidFill>
                  <a:prstClr val="white"/>
                </a:solidFill>
                <a:ea typeface="標楷體" panose="03000509000000000000" pitchFamily="65" charset="-120"/>
              </a:rPr>
              <a:t>：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  <a:p>
            <a:pPr marL="449263" marR="0" lvl="0" indent="-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v.</a:t>
            </a:r>
            <a:r>
              <a:rPr kumimoji="1" lang="zh-TW" altLang="ja-JP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2</a:t>
            </a:r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 門徒問耶穌說：「拉比，這人生來是瞎眼的，是誰犯了罪？是這人呢？是他父母呢？」</a:t>
            </a:r>
            <a:endParaRPr kumimoji="1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787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143000" y="533400"/>
            <a:ext cx="9448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37931725" indent="-37474525"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eaLnBrk="0" hangingPunct="0"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  <a:tab pos="39687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marL="449263" indent="-449263" eaLnBrk="1" hangingPunct="1">
              <a:tabLst/>
            </a:pPr>
            <a:r>
              <a:rPr lang="en-US" altLang="zh-TW" sz="4400" dirty="0">
                <a:ea typeface="標楷體" panose="03000509000000000000" pitchFamily="65" charset="-120"/>
              </a:rPr>
              <a:t>v.</a:t>
            </a:r>
            <a:r>
              <a:rPr lang="zh-TW" altLang="ja-JP" sz="4400" dirty="0">
                <a:ea typeface="標楷體" panose="03000509000000000000" pitchFamily="65" charset="-120"/>
              </a:rPr>
              <a:t>3</a:t>
            </a:r>
            <a:r>
              <a:rPr lang="zh-TW" altLang="en-US" sz="4400" dirty="0">
                <a:ea typeface="標楷體" panose="03000509000000000000" pitchFamily="65" charset="-120"/>
              </a:rPr>
              <a:t> 耶穌回答說：「也不是這人犯了罪，也不是他父母犯了罪，是要在他身上顯出 神的作為來</a:t>
            </a:r>
            <a:r>
              <a:rPr lang="en-US" altLang="zh-TW" sz="4400" dirty="0">
                <a:ea typeface="標楷體" panose="03000509000000000000" pitchFamily="65" charset="-120"/>
              </a:rPr>
              <a:t>....</a:t>
            </a:r>
          </a:p>
          <a:p>
            <a:pPr marL="449263" indent="-449263" eaLnBrk="1" hangingPunct="1">
              <a:tabLst/>
            </a:pP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ea typeface="標楷體" panose="03000509000000000000" pitchFamily="65" charset="-120"/>
              </a:rPr>
              <a:t>6 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ea typeface="標楷體" panose="03000509000000000000" pitchFamily="65" charset="-120"/>
              </a:rPr>
              <a:t>耶穌說了這話，就吐唾沫在地上，用唾沫和泥抹在瞎子的眼睛上，</a:t>
            </a:r>
            <a:endParaRPr lang="en-US" altLang="zh-TW" sz="4400" dirty="0">
              <a:solidFill>
                <a:srgbClr val="0000FF"/>
              </a:solidFill>
              <a:highlight>
                <a:srgbClr val="FFFFFF"/>
              </a:highlight>
              <a:ea typeface="標楷體" panose="03000509000000000000" pitchFamily="65" charset="-120"/>
            </a:endParaRPr>
          </a:p>
          <a:p>
            <a:pPr marL="449263" indent="-449263" eaLnBrk="1" hangingPunct="1">
              <a:tabLst/>
            </a:pPr>
            <a:r>
              <a:rPr lang="en-US" altLang="zh-TW" sz="4400" dirty="0">
                <a:solidFill>
                  <a:srgbClr val="FFFF00"/>
                </a:solidFill>
                <a:ea typeface="標楷體" panose="03000509000000000000" pitchFamily="65" charset="-120"/>
              </a:rPr>
              <a:t>7 </a:t>
            </a:r>
            <a:r>
              <a:rPr lang="zh-TW" altLang="en-US" sz="4400" dirty="0">
                <a:solidFill>
                  <a:srgbClr val="FFFF00"/>
                </a:solidFill>
                <a:ea typeface="標楷體" panose="03000509000000000000" pitchFamily="65" charset="-120"/>
              </a:rPr>
              <a:t>對他說：「你往西羅亞池子裡去洗。」他去一洗，回頭就看見了。</a:t>
            </a:r>
            <a:endParaRPr kumimoji="1" lang="en-CA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70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2514600"/>
            <a:ext cx="9296400" cy="2362200"/>
          </a:xfrm>
        </p:spPr>
        <p:txBody>
          <a:bodyPr/>
          <a:lstStyle/>
          <a:p>
            <a:pPr marL="847725" indent="-57150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</a:pP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眼瞎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身體物質上</a:t>
            </a:r>
            <a:r>
              <a:rPr lang="en-US" altLang="zh-TW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CA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r>
              <a:rPr lang="zh-TW" altLang="en-US" sz="4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問題</a:t>
            </a:r>
            <a:endParaRPr lang="zh-TW" altLang="en-CA" sz="4400" dirty="0">
              <a:solidFill>
                <a:srgbClr val="0000FF"/>
              </a:solidFill>
              <a:highlight>
                <a:srgbClr val="FFFFFF"/>
              </a:highlight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76225" indent="0" eaLnBrk="1" hangingPunct="1">
              <a:buClr>
                <a:schemeClr val="tx1"/>
              </a:buClr>
              <a:buSzPct val="90000"/>
              <a:buNone/>
            </a:pPr>
            <a:r>
              <a:rPr lang="zh-TW" alt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9:</a:t>
            </a:r>
          </a:p>
          <a:p>
            <a:pPr marL="276225" indent="0" eaLnBrk="1" hangingPunct="1">
              <a:buClr>
                <a:schemeClr val="tx1"/>
              </a:buClr>
              <a:buSzPct val="90000"/>
              <a:buNone/>
            </a:pPr>
            <a:r>
              <a:rPr lang="en-US" altLang="zh-TW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8 </a:t>
            </a:r>
            <a:r>
              <a:rPr lang="zh-TW" alt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他的鄰舍和那素常見他是討飯的</a:t>
            </a:r>
            <a:endParaRPr lang="en-US" altLang="zh-TW" sz="44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3A81AE-F8D0-4CC4-A757-E39D0EFDB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1447800"/>
            <a:ext cx="8610600" cy="1143000"/>
          </a:xfrm>
        </p:spPr>
        <p:txBody>
          <a:bodyPr/>
          <a:lstStyle/>
          <a:p>
            <a:pPr marL="838200" indent="-838200" algn="l" eaLnBrk="1" hangingPunct="1"/>
            <a:r>
              <a:rPr lang="en-US" altLang="zh-TW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@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耶穌關心</a:t>
            </a:r>
            <a:r>
              <a:rPr lang="zh-TW" altLang="en-US" sz="4400" b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rPr>
              <a:t>瞎子的需要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3" grpId="0" uiExpand="1" build="p" autoUpdateAnimBg="0"/>
    </p:bld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新細明體"/>
      </a:majorFont>
      <a:minorFont>
        <a:latin typeface="Times New Roman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>
            <a:ln>
              <a:noFill/>
            </a:ln>
            <a:solidFill>
              <a:schemeClr val="accent2"/>
            </a:solidFill>
            <a:effectLst/>
            <a:latin typeface="全真楷書" pitchFamily="49" charset="-120"/>
            <a:ea typeface="全真楷書" pitchFamily="49" charset="-120"/>
            <a:cs typeface="全真楷書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>
            <a:ln>
              <a:noFill/>
            </a:ln>
            <a:solidFill>
              <a:schemeClr val="accent2"/>
            </a:solidFill>
            <a:effectLst/>
            <a:latin typeface="全真楷書" pitchFamily="49" charset="-120"/>
            <a:ea typeface="全真楷書" pitchFamily="49" charset="-120"/>
            <a:cs typeface="全真楷書" pitchFamily="49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11.xml><?xml version="1.0" encoding="utf-8"?>
<a:theme xmlns:a="http://schemas.openxmlformats.org/drawingml/2006/main" name="2_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>
            <a:ln>
              <a:noFill/>
            </a:ln>
            <a:solidFill>
              <a:schemeClr val="accent2"/>
            </a:solidFill>
            <a:effectLst/>
            <a:latin typeface="全真楷書" pitchFamily="49" charset="-120"/>
            <a:ea typeface="全真楷書" pitchFamily="49" charset="-120"/>
            <a:cs typeface="全真楷書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>
            <a:ln>
              <a:noFill/>
            </a:ln>
            <a:solidFill>
              <a:schemeClr val="accent2"/>
            </a:solidFill>
            <a:effectLst/>
            <a:latin typeface="全真楷書" pitchFamily="49" charset="-120"/>
            <a:ea typeface="全真楷書" pitchFamily="49" charset="-120"/>
            <a:cs typeface="全真楷書" pitchFamily="49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新細明體"/>
      </a:majorFont>
      <a:minorFont>
        <a:latin typeface="Arial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新細明體"/>
      </a:majorFont>
      <a:minorFont>
        <a:latin typeface="Arial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15.xml><?xml version="1.0" encoding="utf-8"?>
<a:theme xmlns:a="http://schemas.openxmlformats.org/drawingml/2006/main" name="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新細明體"/>
      </a:majorFont>
      <a:minorFont>
        <a:latin typeface="Times New Roman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18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新細明體"/>
      </a:majorFont>
      <a:minorFont>
        <a:latin typeface="Arial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4_Mountain Top">
  <a:themeElements>
    <a:clrScheme name="1_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1_Mountain Top">
      <a:majorFont>
        <a:latin typeface="Arial"/>
        <a:ea typeface="新細明體"/>
        <a:cs typeface="Arial"/>
      </a:majorFont>
      <a:minorFont>
        <a:latin typeface="Arial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Mountain Top">
  <a:themeElements>
    <a:clrScheme name="6_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6_Mountain Top">
      <a:majorFont>
        <a:latin typeface="Arial"/>
        <a:ea typeface="新細明體"/>
        <a:cs typeface="Arial"/>
      </a:majorFont>
      <a:minorFont>
        <a:latin typeface="Arial"/>
        <a:ea typeface="新細明體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6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6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_defaul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untain Top">
  <a:themeElements>
    <a:clrScheme name="2_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2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charset="-120"/>
            <a:cs typeface="新細明體" charset="-120"/>
          </a:defRPr>
        </a:defPPr>
      </a:lstStyle>
    </a:lnDef>
  </a:objectDefaults>
  <a:extraClrSchemeLst>
    <a:extraClrScheme>
      <a:clrScheme name="2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15746</TotalTime>
  <Words>2904</Words>
  <Application>Microsoft Office PowerPoint</Application>
  <PresentationFormat>Widescreen</PresentationFormat>
  <Paragraphs>197</Paragraphs>
  <Slides>69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69</vt:i4>
      </vt:variant>
    </vt:vector>
  </HeadingPairs>
  <TitlesOfParts>
    <vt:vector size="106" baseType="lpstr">
      <vt:lpstr>全真楷書</vt:lpstr>
      <vt:lpstr>微軟正黑體</vt:lpstr>
      <vt:lpstr>標楷體</vt:lpstr>
      <vt:lpstr>Arial</vt:lpstr>
      <vt:lpstr>Arial Black</vt:lpstr>
      <vt:lpstr>Book Antiqua</vt:lpstr>
      <vt:lpstr>Calibri</vt:lpstr>
      <vt:lpstr>Calibri Light</vt:lpstr>
      <vt:lpstr>Lucida Sans</vt:lpstr>
      <vt:lpstr>Times New Roman</vt:lpstr>
      <vt:lpstr>Trebuchet MS</vt:lpstr>
      <vt:lpstr>Tw Cen MT</vt:lpstr>
      <vt:lpstr>Verdana</vt:lpstr>
      <vt:lpstr>Wingdings</vt:lpstr>
      <vt:lpstr>Wingdings 2</vt:lpstr>
      <vt:lpstr>Wingdings 3</vt:lpstr>
      <vt:lpstr>1_預設簡報設計</vt:lpstr>
      <vt:lpstr>6_Mountain Top</vt:lpstr>
      <vt:lpstr>Apex</vt:lpstr>
      <vt:lpstr>2_Mountain Top</vt:lpstr>
      <vt:lpstr>31_Office Theme</vt:lpstr>
      <vt:lpstr>8_Office Theme</vt:lpstr>
      <vt:lpstr>3_Office Theme</vt:lpstr>
      <vt:lpstr>5_Office Theme</vt:lpstr>
      <vt:lpstr>6_Office Theme</vt:lpstr>
      <vt:lpstr>Circuit</vt:lpstr>
      <vt:lpstr>2_Fireworks</vt:lpstr>
      <vt:lpstr>3_Mountain Top</vt:lpstr>
      <vt:lpstr>5_Mountain Top</vt:lpstr>
      <vt:lpstr>Facet</vt:lpstr>
      <vt:lpstr>預設簡報設計</vt:lpstr>
      <vt:lpstr>35_Office Theme</vt:lpstr>
      <vt:lpstr>1_Facet</vt:lpstr>
      <vt:lpstr>Mountain Top</vt:lpstr>
      <vt:lpstr>4_Mountain Top</vt:lpstr>
      <vt:lpstr>6_Default Design</vt:lpstr>
      <vt:lpstr>2_default</vt:lpstr>
      <vt:lpstr>PowerPoint Presentation</vt:lpstr>
      <vt:lpstr>PowerPoint Presentation</vt:lpstr>
      <vt:lpstr>PowerPoint Presentation</vt:lpstr>
      <vt:lpstr>趁白日作主工 （約翰福音9:1-5）</vt:lpstr>
      <vt:lpstr> 為何要趁白日作主工？</vt:lpstr>
      <vt:lpstr> 耶穌為何要趁白日作主工？</vt:lpstr>
      <vt:lpstr>PowerPoint Presentation</vt:lpstr>
      <vt:lpstr>PowerPoint Presentation</vt:lpstr>
      <vt:lpstr>@耶穌關心瞎子的需要</vt:lpstr>
      <vt:lpstr>@耶穌關心瞎子的需要</vt:lpstr>
      <vt:lpstr>@耶穌關心瞎子的需要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Q我們因此明白耶穌說做那差我來者的工是甚麼工嗎？</vt:lpstr>
      <vt:lpstr>PowerPoint Presentation</vt:lpstr>
      <vt:lpstr>Q與我們有甚麼相干？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Q誰要"作那差我來者的工"？</vt:lpstr>
      <vt:lpstr>PowerPoint Presentation</vt:lpstr>
      <vt:lpstr>PowerPoint Presentation</vt:lpstr>
      <vt:lpstr>Q我們為何要趁白日作主工？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@基督徒要關心主耶穌所關心人的需要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大使命</vt:lpstr>
      <vt:lpstr>PowerPoint Presentation</vt:lpstr>
      <vt:lpstr>弟兄姊妹，讓我們人人都起來 趁白日作主工！</vt:lpstr>
      <vt:lpstr>【趕快工作】(平安詩集497首） 1.趕快工作夜來臨，趁著早晨清醒；  露珠耀彩花笑時，工作要辛勤；  陽光漸漸加明亮，我也加倍奮興；  趕快工作夜來臨，夜臨工當成。</vt:lpstr>
      <vt:lpstr> 2.趕快工作夜來臨，努力必在白晝，  不將福音去傳揚，眾人怎得救。  苦勸迷人快接.受，求救之事宜速，  趕快工作夜來臨，工作快完成。 </vt:lpstr>
      <vt:lpstr> 3.趕快工作夜來臨，事主應當盡力，  天上有榮冕待你，不久享安息；  莫憂你才能微.小，主必施恩扶助，  趕快工作夜來臨，工作快完成。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Hung</dc:creator>
  <cp:lastModifiedBy>James Hung</cp:lastModifiedBy>
  <cp:revision>1327</cp:revision>
  <cp:lastPrinted>1601-01-01T00:00:00Z</cp:lastPrinted>
  <dcterms:created xsi:type="dcterms:W3CDTF">2013-07-28T15:18:55Z</dcterms:created>
  <dcterms:modified xsi:type="dcterms:W3CDTF">2026-01-18T03:20:53Z</dcterms:modified>
</cp:coreProperties>
</file>