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744" r:id="rId4"/>
  </p:sldMasterIdLst>
  <p:notesMasterIdLst>
    <p:notesMasterId r:id="rId44"/>
  </p:notesMasterIdLst>
  <p:handoutMasterIdLst>
    <p:handoutMasterId r:id="rId45"/>
  </p:handoutMasterIdLst>
  <p:sldIdLst>
    <p:sldId id="302" r:id="rId5"/>
    <p:sldId id="314" r:id="rId6"/>
    <p:sldId id="312" r:id="rId7"/>
    <p:sldId id="313" r:id="rId8"/>
    <p:sldId id="315" r:id="rId9"/>
    <p:sldId id="340" r:id="rId10"/>
    <p:sldId id="317" r:id="rId11"/>
    <p:sldId id="342" r:id="rId12"/>
    <p:sldId id="304" r:id="rId13"/>
    <p:sldId id="321" r:id="rId14"/>
    <p:sldId id="320" r:id="rId15"/>
    <p:sldId id="322" r:id="rId16"/>
    <p:sldId id="319" r:id="rId17"/>
    <p:sldId id="305" r:id="rId18"/>
    <p:sldId id="336" r:id="rId19"/>
    <p:sldId id="325" r:id="rId20"/>
    <p:sldId id="293" r:id="rId21"/>
    <p:sldId id="339" r:id="rId22"/>
    <p:sldId id="337" r:id="rId23"/>
    <p:sldId id="338" r:id="rId24"/>
    <p:sldId id="310" r:id="rId25"/>
    <p:sldId id="326" r:id="rId26"/>
    <p:sldId id="334" r:id="rId27"/>
    <p:sldId id="335" r:id="rId28"/>
    <p:sldId id="311" r:id="rId29"/>
    <p:sldId id="332" r:id="rId30"/>
    <p:sldId id="328" r:id="rId31"/>
    <p:sldId id="329" r:id="rId32"/>
    <p:sldId id="330" r:id="rId33"/>
    <p:sldId id="341" r:id="rId34"/>
    <p:sldId id="331" r:id="rId35"/>
    <p:sldId id="308" r:id="rId36"/>
    <p:sldId id="327" r:id="rId37"/>
    <p:sldId id="300" r:id="rId38"/>
    <p:sldId id="256" r:id="rId39"/>
    <p:sldId id="257" r:id="rId40"/>
    <p:sldId id="258" r:id="rId41"/>
    <p:sldId id="259" r:id="rId42"/>
    <p:sldId id="260" r:id="rId43"/>
  </p:sldIdLst>
  <p:sldSz cx="12192000" cy="6858000"/>
  <p:notesSz cx="6797675" cy="9926638"/>
  <p:defaultTextStyle>
    <a:defPPr rtl="0"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00"/>
    <a:srgbClr val="FFFF99"/>
    <a:srgbClr val="FFCC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15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965D0FA-5AD9-4273-8A2F-C1CDE5335725}" v="160" dt="2024-06-04T07:33:28.21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淺色樣式 2 - 輔色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8892" autoAdjust="0"/>
    <p:restoredTop sz="95033" autoAdjust="0"/>
  </p:normalViewPr>
  <p:slideViewPr>
    <p:cSldViewPr snapToGrid="0">
      <p:cViewPr varScale="1">
        <p:scale>
          <a:sx n="100" d="100"/>
          <a:sy n="100" d="100"/>
        </p:scale>
        <p:origin x="114" y="114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90" d="100"/>
        <a:sy n="90" d="100"/>
      </p:scale>
      <p:origin x="0" y="-1574"/>
    </p:cViewPr>
  </p:sorterViewPr>
  <p:notesViewPr>
    <p:cSldViewPr snapToGrid="0">
      <p:cViewPr varScale="1">
        <p:scale>
          <a:sx n="123" d="100"/>
          <a:sy n="123" d="100"/>
        </p:scale>
        <p:origin x="4974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viewProps" Target="viewProps.xml"/><Relationship Id="rId50" Type="http://schemas.microsoft.com/office/2015/10/relationships/revisionInfo" Target="revisionInfo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handoutMaster" Target="handoutMasters/handoutMaster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theme" Target="theme/theme1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presProps" Target="presProps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2C66073-6750-42A6-9D35-EC0BDE358C1E}" type="doc">
      <dgm:prSet loTypeId="urn:microsoft.com/office/officeart/2005/8/layout/hProcess4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zh-HK" altLang="en-US"/>
        </a:p>
      </dgm:t>
    </dgm:pt>
    <dgm:pt modelId="{260C6A2E-1289-4DF4-BAA1-36D05BCE2A9E}">
      <dgm:prSet phldrT="[文字]"/>
      <dgm:spPr>
        <a:solidFill>
          <a:schemeClr val="tx1">
            <a:lumMod val="95000"/>
            <a:lumOff val="5000"/>
          </a:schemeClr>
        </a:solidFill>
      </dgm:spPr>
      <dgm:t>
        <a:bodyPr/>
        <a:lstStyle/>
        <a:p>
          <a:r>
            <a:rPr lang="zh-TW" altLang="en-US" dirty="0"/>
            <a:t>羅</a:t>
          </a:r>
          <a:r>
            <a:rPr lang="en-US" altLang="zh-TW" dirty="0"/>
            <a:t>1-4</a:t>
          </a:r>
          <a:r>
            <a:rPr lang="zh-TW" altLang="en-US" dirty="0"/>
            <a:t>章：</a:t>
          </a:r>
          <a:endParaRPr lang="zh-HK" altLang="en-US" dirty="0"/>
        </a:p>
      </dgm:t>
    </dgm:pt>
    <dgm:pt modelId="{9AFFA4CD-FEAA-4FBF-A8FA-E9C98737A995}" type="parTrans" cxnId="{43288DAF-B74E-4CE8-A1CF-EC8BDACE55A7}">
      <dgm:prSet/>
      <dgm:spPr/>
      <dgm:t>
        <a:bodyPr/>
        <a:lstStyle/>
        <a:p>
          <a:endParaRPr lang="zh-HK" altLang="en-US"/>
        </a:p>
      </dgm:t>
    </dgm:pt>
    <dgm:pt modelId="{F40AD613-DE95-478C-A2AB-A127F2090E37}" type="sibTrans" cxnId="{43288DAF-B74E-4CE8-A1CF-EC8BDACE55A7}">
      <dgm:prSet/>
      <dgm:spPr>
        <a:solidFill>
          <a:schemeClr val="tx1">
            <a:lumMod val="95000"/>
            <a:lumOff val="5000"/>
          </a:schemeClr>
        </a:solidFill>
      </dgm:spPr>
      <dgm:t>
        <a:bodyPr/>
        <a:lstStyle/>
        <a:p>
          <a:endParaRPr lang="zh-HK" altLang="en-US"/>
        </a:p>
      </dgm:t>
    </dgm:pt>
    <dgm:pt modelId="{55697601-F64E-4595-A458-89E8307ABD6E}">
      <dgm:prSet/>
      <dgm:spPr>
        <a:solidFill>
          <a:srgbClr val="FFFF00"/>
        </a:solidFill>
      </dgm:spPr>
      <dgm:t>
        <a:bodyPr/>
        <a:lstStyle/>
        <a:p>
          <a:r>
            <a:rPr lang="zh-TW" altLang="en-US" dirty="0">
              <a:solidFill>
                <a:sysClr val="windowText" lastClr="000000"/>
              </a:solidFill>
            </a:rPr>
            <a:t>羅</a:t>
          </a:r>
          <a:r>
            <a:rPr lang="en-US" altLang="zh-TW" dirty="0">
              <a:solidFill>
                <a:sysClr val="windowText" lastClr="000000"/>
              </a:solidFill>
            </a:rPr>
            <a:t>8-11</a:t>
          </a:r>
          <a:r>
            <a:rPr lang="zh-TW" altLang="en-US" dirty="0">
              <a:solidFill>
                <a:sysClr val="windowText" lastClr="000000"/>
              </a:solidFill>
            </a:rPr>
            <a:t>章：</a:t>
          </a:r>
          <a:endParaRPr lang="en-US" altLang="zh-HK" dirty="0">
            <a:solidFill>
              <a:sysClr val="windowText" lastClr="000000"/>
            </a:solidFill>
          </a:endParaRPr>
        </a:p>
      </dgm:t>
    </dgm:pt>
    <dgm:pt modelId="{4FA3DB3E-334B-4D56-8AF2-FC356C013006}" type="parTrans" cxnId="{A54B24D3-7CD2-4DF3-893E-D4D5E0E015F4}">
      <dgm:prSet/>
      <dgm:spPr/>
      <dgm:t>
        <a:bodyPr/>
        <a:lstStyle/>
        <a:p>
          <a:endParaRPr lang="zh-HK" altLang="en-US"/>
        </a:p>
      </dgm:t>
    </dgm:pt>
    <dgm:pt modelId="{A8678596-F272-477F-B836-FB2A17F34E9D}" type="sibTrans" cxnId="{A54B24D3-7CD2-4DF3-893E-D4D5E0E015F4}">
      <dgm:prSet/>
      <dgm:spPr>
        <a:solidFill>
          <a:srgbClr val="FFFF00"/>
        </a:solidFill>
      </dgm:spPr>
      <dgm:t>
        <a:bodyPr/>
        <a:lstStyle/>
        <a:p>
          <a:endParaRPr lang="zh-HK" altLang="en-US"/>
        </a:p>
      </dgm:t>
    </dgm:pt>
    <dgm:pt modelId="{B1329252-6D3D-4576-BCCE-7EC61FDFD388}">
      <dgm:prSet/>
      <dgm:spPr>
        <a:solidFill>
          <a:srgbClr val="7030A0"/>
        </a:solidFill>
      </dgm:spPr>
      <dgm:t>
        <a:bodyPr/>
        <a:lstStyle/>
        <a:p>
          <a:r>
            <a:rPr lang="zh-TW" altLang="en-US" dirty="0"/>
            <a:t>羅</a:t>
          </a:r>
          <a:r>
            <a:rPr lang="en-US" altLang="zh-TW" dirty="0"/>
            <a:t>12-16</a:t>
          </a:r>
          <a:r>
            <a:rPr lang="zh-TW" altLang="en-US" dirty="0"/>
            <a:t>章</a:t>
          </a:r>
          <a:endParaRPr lang="en-US" altLang="zh-HK" dirty="0"/>
        </a:p>
      </dgm:t>
    </dgm:pt>
    <dgm:pt modelId="{4702E337-0B00-414C-816A-4D8E2C81273E}" type="parTrans" cxnId="{BA3AF701-F753-4B89-8F85-288E048523FA}">
      <dgm:prSet/>
      <dgm:spPr/>
      <dgm:t>
        <a:bodyPr/>
        <a:lstStyle/>
        <a:p>
          <a:endParaRPr lang="zh-HK" altLang="en-US"/>
        </a:p>
      </dgm:t>
    </dgm:pt>
    <dgm:pt modelId="{DBDA1614-73B7-4CBA-8D03-74C36274D232}" type="sibTrans" cxnId="{BA3AF701-F753-4B89-8F85-288E048523FA}">
      <dgm:prSet/>
      <dgm:spPr/>
      <dgm:t>
        <a:bodyPr/>
        <a:lstStyle/>
        <a:p>
          <a:endParaRPr lang="zh-HK" altLang="en-US"/>
        </a:p>
      </dgm:t>
    </dgm:pt>
    <dgm:pt modelId="{AA25E4A7-281C-4EA4-9D5C-62FBFC0F4B8A}">
      <dgm:prSet/>
      <dgm:spPr/>
      <dgm:t>
        <a:bodyPr/>
        <a:lstStyle/>
        <a:p>
          <a:r>
            <a:rPr lang="zh-TW" altLang="en-US" dirty="0"/>
            <a:t>活祭事奉</a:t>
          </a:r>
          <a:endParaRPr lang="zh-HK" altLang="en-US" dirty="0"/>
        </a:p>
      </dgm:t>
    </dgm:pt>
    <dgm:pt modelId="{76812106-DFF0-4CF0-BD01-D9384B3FBF0A}" type="parTrans" cxnId="{AFA8172E-8A8E-4EFD-9935-1FE5AE9E6BC6}">
      <dgm:prSet/>
      <dgm:spPr/>
      <dgm:t>
        <a:bodyPr/>
        <a:lstStyle/>
        <a:p>
          <a:endParaRPr lang="zh-HK" altLang="en-US"/>
        </a:p>
      </dgm:t>
    </dgm:pt>
    <dgm:pt modelId="{21858B3F-4DCE-4F69-9CE5-5300E2147EA5}" type="sibTrans" cxnId="{AFA8172E-8A8E-4EFD-9935-1FE5AE9E6BC6}">
      <dgm:prSet/>
      <dgm:spPr/>
      <dgm:t>
        <a:bodyPr/>
        <a:lstStyle/>
        <a:p>
          <a:endParaRPr lang="zh-HK" altLang="en-US"/>
        </a:p>
      </dgm:t>
    </dgm:pt>
    <dgm:pt modelId="{357352C3-E003-437D-95B4-2A3D12C7F042}">
      <dgm:prSet phldrT="[文字]"/>
      <dgm:spPr/>
      <dgm:t>
        <a:bodyPr/>
        <a:lstStyle/>
        <a:p>
          <a:r>
            <a:rPr lang="zh-TW" altLang="en-US" dirty="0"/>
            <a:t>沒有義人，世人都犯罪</a:t>
          </a:r>
          <a:endParaRPr lang="zh-HK" altLang="en-US" dirty="0"/>
        </a:p>
      </dgm:t>
    </dgm:pt>
    <dgm:pt modelId="{6132F184-570E-4975-B243-D621FBB8563E}" type="parTrans" cxnId="{4A135E15-D101-47FA-8F10-6823059B5703}">
      <dgm:prSet/>
      <dgm:spPr/>
      <dgm:t>
        <a:bodyPr/>
        <a:lstStyle/>
        <a:p>
          <a:endParaRPr lang="zh-HK" altLang="en-US"/>
        </a:p>
      </dgm:t>
    </dgm:pt>
    <dgm:pt modelId="{3B163830-C5BE-44AD-9D45-523EE14FC340}" type="sibTrans" cxnId="{4A135E15-D101-47FA-8F10-6823059B5703}">
      <dgm:prSet/>
      <dgm:spPr/>
      <dgm:t>
        <a:bodyPr/>
        <a:lstStyle/>
        <a:p>
          <a:endParaRPr lang="zh-HK" altLang="en-US"/>
        </a:p>
      </dgm:t>
    </dgm:pt>
    <dgm:pt modelId="{B9EFD891-5A64-4007-A9B8-5B0501B11220}">
      <dgm:prSet/>
      <dgm:spPr>
        <a:solidFill>
          <a:srgbClr val="00B0F0"/>
        </a:solidFill>
      </dgm:spPr>
      <dgm:t>
        <a:bodyPr/>
        <a:lstStyle/>
        <a:p>
          <a:r>
            <a:rPr lang="zh-TW" altLang="en-US" dirty="0"/>
            <a:t>羅</a:t>
          </a:r>
          <a:r>
            <a:rPr lang="en-US" altLang="zh-TW" dirty="0"/>
            <a:t>5-7</a:t>
          </a:r>
          <a:r>
            <a:rPr lang="zh-TW" altLang="en-US" dirty="0"/>
            <a:t>章：</a:t>
          </a:r>
          <a:endParaRPr lang="en-US" altLang="zh-HK" dirty="0"/>
        </a:p>
      </dgm:t>
    </dgm:pt>
    <dgm:pt modelId="{8D9E43F7-AF97-4008-A007-AD8CA4B1BF68}" type="parTrans" cxnId="{EE8CEF82-4111-4DB2-8FFA-EFFE909B1875}">
      <dgm:prSet/>
      <dgm:spPr/>
      <dgm:t>
        <a:bodyPr/>
        <a:lstStyle/>
        <a:p>
          <a:endParaRPr lang="zh-HK" altLang="en-US"/>
        </a:p>
      </dgm:t>
    </dgm:pt>
    <dgm:pt modelId="{BCEA46C3-206D-44EE-8A78-DEA78451B864}" type="sibTrans" cxnId="{EE8CEF82-4111-4DB2-8FFA-EFFE909B1875}">
      <dgm:prSet/>
      <dgm:spPr>
        <a:solidFill>
          <a:srgbClr val="00B0F0"/>
        </a:solidFill>
      </dgm:spPr>
      <dgm:t>
        <a:bodyPr/>
        <a:lstStyle/>
        <a:p>
          <a:endParaRPr lang="zh-HK" altLang="en-US"/>
        </a:p>
      </dgm:t>
    </dgm:pt>
    <dgm:pt modelId="{07449F5F-FA1F-413B-BB79-0A2DAE7F334E}">
      <dgm:prSet/>
      <dgm:spPr/>
      <dgm:t>
        <a:bodyPr/>
        <a:lstStyle/>
        <a:p>
          <a:r>
            <a:rPr lang="zh-TW" altLang="en-US" dirty="0"/>
            <a:t>因信稱義</a:t>
          </a:r>
          <a:endParaRPr lang="en-US" altLang="zh-HK" dirty="0"/>
        </a:p>
      </dgm:t>
    </dgm:pt>
    <dgm:pt modelId="{7476E5DC-4979-4900-AA11-EA871B620316}" type="parTrans" cxnId="{03C2C4AF-37BD-4D2E-9354-173B66764F2F}">
      <dgm:prSet/>
      <dgm:spPr/>
      <dgm:t>
        <a:bodyPr/>
        <a:lstStyle/>
        <a:p>
          <a:endParaRPr lang="zh-HK" altLang="en-US"/>
        </a:p>
      </dgm:t>
    </dgm:pt>
    <dgm:pt modelId="{6D426089-CFE8-4179-BCA2-58D1875D8455}" type="sibTrans" cxnId="{03C2C4AF-37BD-4D2E-9354-173B66764F2F}">
      <dgm:prSet/>
      <dgm:spPr/>
      <dgm:t>
        <a:bodyPr/>
        <a:lstStyle/>
        <a:p>
          <a:endParaRPr lang="zh-HK" altLang="en-US"/>
        </a:p>
      </dgm:t>
    </dgm:pt>
    <dgm:pt modelId="{0C6A5C40-F682-4C93-9408-1D6D4F5D2142}">
      <dgm:prSet/>
      <dgm:spPr/>
      <dgm:t>
        <a:bodyPr/>
        <a:lstStyle/>
        <a:p>
          <a:r>
            <a:rPr lang="zh-TW" altLang="en-US" dirty="0"/>
            <a:t>得救、成聖</a:t>
          </a:r>
          <a:endParaRPr lang="en-US" altLang="zh-HK" dirty="0"/>
        </a:p>
      </dgm:t>
    </dgm:pt>
    <dgm:pt modelId="{59E5EC79-7CFF-481A-9B9C-4857FE40DCDB}" type="parTrans" cxnId="{30ACCCE8-6798-4445-B7B2-5CA988589D8B}">
      <dgm:prSet/>
      <dgm:spPr/>
      <dgm:t>
        <a:bodyPr/>
        <a:lstStyle/>
        <a:p>
          <a:endParaRPr lang="zh-HK" altLang="en-US"/>
        </a:p>
      </dgm:t>
    </dgm:pt>
    <dgm:pt modelId="{4C47911B-28BF-45F9-B90B-46F6B3DC37C4}" type="sibTrans" cxnId="{30ACCCE8-6798-4445-B7B2-5CA988589D8B}">
      <dgm:prSet/>
      <dgm:spPr/>
      <dgm:t>
        <a:bodyPr/>
        <a:lstStyle/>
        <a:p>
          <a:endParaRPr lang="zh-HK" altLang="en-US"/>
        </a:p>
      </dgm:t>
    </dgm:pt>
    <dgm:pt modelId="{D2BDCA21-D37D-4FAA-9615-6EC4AC79ABA4}">
      <dgm:prSet/>
      <dgm:spPr/>
      <dgm:t>
        <a:bodyPr/>
        <a:lstStyle/>
        <a:p>
          <a:r>
            <a:rPr lang="zh-TW" altLang="en-US" dirty="0"/>
            <a:t>稱義、重生</a:t>
          </a:r>
          <a:endParaRPr lang="en-US" altLang="zh-HK" dirty="0"/>
        </a:p>
      </dgm:t>
    </dgm:pt>
    <dgm:pt modelId="{F887795C-E3F2-4FDC-8237-75265AB5831D}" type="parTrans" cxnId="{B46C27EF-C2E0-4F4F-9D1E-B6F75241B933}">
      <dgm:prSet/>
      <dgm:spPr/>
      <dgm:t>
        <a:bodyPr/>
        <a:lstStyle/>
        <a:p>
          <a:endParaRPr lang="zh-HK" altLang="en-US"/>
        </a:p>
      </dgm:t>
    </dgm:pt>
    <dgm:pt modelId="{17936252-0020-458C-83A7-903A17A87C2E}" type="sibTrans" cxnId="{B46C27EF-C2E0-4F4F-9D1E-B6F75241B933}">
      <dgm:prSet/>
      <dgm:spPr/>
      <dgm:t>
        <a:bodyPr/>
        <a:lstStyle/>
        <a:p>
          <a:endParaRPr lang="zh-HK" altLang="en-US"/>
        </a:p>
      </dgm:t>
    </dgm:pt>
    <dgm:pt modelId="{99371643-714C-45A9-B779-01E64F5EC2D5}" type="pres">
      <dgm:prSet presAssocID="{42C66073-6750-42A6-9D35-EC0BDE358C1E}" presName="Name0" presStyleCnt="0">
        <dgm:presLayoutVars>
          <dgm:dir/>
          <dgm:animLvl val="lvl"/>
          <dgm:resizeHandles val="exact"/>
        </dgm:presLayoutVars>
      </dgm:prSet>
      <dgm:spPr/>
    </dgm:pt>
    <dgm:pt modelId="{5C6FE47C-CEE4-42DF-AE83-6CBAD8832F19}" type="pres">
      <dgm:prSet presAssocID="{42C66073-6750-42A6-9D35-EC0BDE358C1E}" presName="tSp" presStyleCnt="0"/>
      <dgm:spPr/>
    </dgm:pt>
    <dgm:pt modelId="{01FB2083-015E-4DEE-96D9-B2AD54BD38F3}" type="pres">
      <dgm:prSet presAssocID="{42C66073-6750-42A6-9D35-EC0BDE358C1E}" presName="bSp" presStyleCnt="0"/>
      <dgm:spPr/>
    </dgm:pt>
    <dgm:pt modelId="{74D2C6C5-4EC0-408A-9048-C88331AD7A81}" type="pres">
      <dgm:prSet presAssocID="{42C66073-6750-42A6-9D35-EC0BDE358C1E}" presName="process" presStyleCnt="0"/>
      <dgm:spPr/>
    </dgm:pt>
    <dgm:pt modelId="{8E5A87E6-0DEE-4FDC-8DE1-5D7FCA48B7AF}" type="pres">
      <dgm:prSet presAssocID="{260C6A2E-1289-4DF4-BAA1-36D05BCE2A9E}" presName="composite1" presStyleCnt="0"/>
      <dgm:spPr/>
    </dgm:pt>
    <dgm:pt modelId="{AF4C9BE9-E5D5-4B40-840E-FF6122A72701}" type="pres">
      <dgm:prSet presAssocID="{260C6A2E-1289-4DF4-BAA1-36D05BCE2A9E}" presName="dummyNode1" presStyleLbl="node1" presStyleIdx="0" presStyleCnt="4"/>
      <dgm:spPr/>
    </dgm:pt>
    <dgm:pt modelId="{E889CDEE-D9DF-417C-A5BF-D6C14E394478}" type="pres">
      <dgm:prSet presAssocID="{260C6A2E-1289-4DF4-BAA1-36D05BCE2A9E}" presName="childNode1" presStyleLbl="bgAcc1" presStyleIdx="0" presStyleCnt="4">
        <dgm:presLayoutVars>
          <dgm:bulletEnabled val="1"/>
        </dgm:presLayoutVars>
      </dgm:prSet>
      <dgm:spPr/>
    </dgm:pt>
    <dgm:pt modelId="{C74DBEE2-B413-470D-A246-FA919D527C74}" type="pres">
      <dgm:prSet presAssocID="{260C6A2E-1289-4DF4-BAA1-36D05BCE2A9E}" presName="childNode1tx" presStyleLbl="bgAcc1" presStyleIdx="0" presStyleCnt="4">
        <dgm:presLayoutVars>
          <dgm:bulletEnabled val="1"/>
        </dgm:presLayoutVars>
      </dgm:prSet>
      <dgm:spPr/>
    </dgm:pt>
    <dgm:pt modelId="{9C0CDAD5-EBA6-48DD-88CC-041439C7B318}" type="pres">
      <dgm:prSet presAssocID="{260C6A2E-1289-4DF4-BAA1-36D05BCE2A9E}" presName="parentNode1" presStyleLbl="node1" presStyleIdx="0" presStyleCnt="4">
        <dgm:presLayoutVars>
          <dgm:chMax val="1"/>
          <dgm:bulletEnabled val="1"/>
        </dgm:presLayoutVars>
      </dgm:prSet>
      <dgm:spPr/>
    </dgm:pt>
    <dgm:pt modelId="{03D73623-B338-4544-AFCE-D8F1EDA4F28F}" type="pres">
      <dgm:prSet presAssocID="{260C6A2E-1289-4DF4-BAA1-36D05BCE2A9E}" presName="connSite1" presStyleCnt="0"/>
      <dgm:spPr/>
    </dgm:pt>
    <dgm:pt modelId="{B90B0CF2-A95A-475C-B729-B10D81E895EF}" type="pres">
      <dgm:prSet presAssocID="{F40AD613-DE95-478C-A2AB-A127F2090E37}" presName="Name9" presStyleLbl="sibTrans2D1" presStyleIdx="0" presStyleCnt="3"/>
      <dgm:spPr/>
    </dgm:pt>
    <dgm:pt modelId="{035076EC-ADA7-4E40-A6CB-92495E4FC4C9}" type="pres">
      <dgm:prSet presAssocID="{B9EFD891-5A64-4007-A9B8-5B0501B11220}" presName="composite2" presStyleCnt="0"/>
      <dgm:spPr/>
    </dgm:pt>
    <dgm:pt modelId="{F67848F0-9409-4549-A661-EA05B6E61CDC}" type="pres">
      <dgm:prSet presAssocID="{B9EFD891-5A64-4007-A9B8-5B0501B11220}" presName="dummyNode2" presStyleLbl="node1" presStyleIdx="0" presStyleCnt="4"/>
      <dgm:spPr/>
    </dgm:pt>
    <dgm:pt modelId="{5CC25819-B193-48E3-9C9E-6ECEF440DA7D}" type="pres">
      <dgm:prSet presAssocID="{B9EFD891-5A64-4007-A9B8-5B0501B11220}" presName="childNode2" presStyleLbl="bgAcc1" presStyleIdx="1" presStyleCnt="4">
        <dgm:presLayoutVars>
          <dgm:bulletEnabled val="1"/>
        </dgm:presLayoutVars>
      </dgm:prSet>
      <dgm:spPr/>
    </dgm:pt>
    <dgm:pt modelId="{B5104AD0-7A39-493B-8CC2-468BC49434F1}" type="pres">
      <dgm:prSet presAssocID="{B9EFD891-5A64-4007-A9B8-5B0501B11220}" presName="childNode2tx" presStyleLbl="bgAcc1" presStyleIdx="1" presStyleCnt="4">
        <dgm:presLayoutVars>
          <dgm:bulletEnabled val="1"/>
        </dgm:presLayoutVars>
      </dgm:prSet>
      <dgm:spPr/>
    </dgm:pt>
    <dgm:pt modelId="{23F4CF6C-4C02-4BF7-A741-D0DE7984E9D9}" type="pres">
      <dgm:prSet presAssocID="{B9EFD891-5A64-4007-A9B8-5B0501B11220}" presName="parentNode2" presStyleLbl="node1" presStyleIdx="1" presStyleCnt="4">
        <dgm:presLayoutVars>
          <dgm:chMax val="0"/>
          <dgm:bulletEnabled val="1"/>
        </dgm:presLayoutVars>
      </dgm:prSet>
      <dgm:spPr/>
    </dgm:pt>
    <dgm:pt modelId="{270C6634-D558-49C3-8146-20BD4B3202BF}" type="pres">
      <dgm:prSet presAssocID="{B9EFD891-5A64-4007-A9B8-5B0501B11220}" presName="connSite2" presStyleCnt="0"/>
      <dgm:spPr/>
    </dgm:pt>
    <dgm:pt modelId="{5136C442-4AB8-45E6-BF8B-467023638630}" type="pres">
      <dgm:prSet presAssocID="{BCEA46C3-206D-44EE-8A78-DEA78451B864}" presName="Name18" presStyleLbl="sibTrans2D1" presStyleIdx="1" presStyleCnt="3"/>
      <dgm:spPr/>
    </dgm:pt>
    <dgm:pt modelId="{B4102C6D-D8CA-443D-BB73-F88A32CFF634}" type="pres">
      <dgm:prSet presAssocID="{55697601-F64E-4595-A458-89E8307ABD6E}" presName="composite1" presStyleCnt="0"/>
      <dgm:spPr/>
    </dgm:pt>
    <dgm:pt modelId="{CBBE3361-A731-4B2F-8EA9-A68E66AD5DDD}" type="pres">
      <dgm:prSet presAssocID="{55697601-F64E-4595-A458-89E8307ABD6E}" presName="dummyNode1" presStyleLbl="node1" presStyleIdx="1" presStyleCnt="4"/>
      <dgm:spPr/>
    </dgm:pt>
    <dgm:pt modelId="{93946814-4476-4039-9C83-7C79B426DC13}" type="pres">
      <dgm:prSet presAssocID="{55697601-F64E-4595-A458-89E8307ABD6E}" presName="childNode1" presStyleLbl="bgAcc1" presStyleIdx="2" presStyleCnt="4">
        <dgm:presLayoutVars>
          <dgm:bulletEnabled val="1"/>
        </dgm:presLayoutVars>
      </dgm:prSet>
      <dgm:spPr/>
    </dgm:pt>
    <dgm:pt modelId="{E2EE389E-63CB-4824-9CA1-154E6360421E}" type="pres">
      <dgm:prSet presAssocID="{55697601-F64E-4595-A458-89E8307ABD6E}" presName="childNode1tx" presStyleLbl="bgAcc1" presStyleIdx="2" presStyleCnt="4">
        <dgm:presLayoutVars>
          <dgm:bulletEnabled val="1"/>
        </dgm:presLayoutVars>
      </dgm:prSet>
      <dgm:spPr/>
    </dgm:pt>
    <dgm:pt modelId="{99933075-A972-47FC-8A87-5BF85526BA13}" type="pres">
      <dgm:prSet presAssocID="{55697601-F64E-4595-A458-89E8307ABD6E}" presName="parentNode1" presStyleLbl="node1" presStyleIdx="2" presStyleCnt="4">
        <dgm:presLayoutVars>
          <dgm:chMax val="1"/>
          <dgm:bulletEnabled val="1"/>
        </dgm:presLayoutVars>
      </dgm:prSet>
      <dgm:spPr/>
    </dgm:pt>
    <dgm:pt modelId="{61E19B2F-72F6-45F8-8651-77D899FB9999}" type="pres">
      <dgm:prSet presAssocID="{55697601-F64E-4595-A458-89E8307ABD6E}" presName="connSite1" presStyleCnt="0"/>
      <dgm:spPr/>
    </dgm:pt>
    <dgm:pt modelId="{408C962C-6678-4A5A-84E7-6DCB4C6DA8CE}" type="pres">
      <dgm:prSet presAssocID="{A8678596-F272-477F-B836-FB2A17F34E9D}" presName="Name9" presStyleLbl="sibTrans2D1" presStyleIdx="2" presStyleCnt="3"/>
      <dgm:spPr/>
    </dgm:pt>
    <dgm:pt modelId="{C58ABEFB-5CDB-4C5B-A344-FD34999D5897}" type="pres">
      <dgm:prSet presAssocID="{B1329252-6D3D-4576-BCCE-7EC61FDFD388}" presName="composite2" presStyleCnt="0"/>
      <dgm:spPr/>
    </dgm:pt>
    <dgm:pt modelId="{AF66DFCE-2AA0-446E-95FE-BF6CC39F0DC5}" type="pres">
      <dgm:prSet presAssocID="{B1329252-6D3D-4576-BCCE-7EC61FDFD388}" presName="dummyNode2" presStyleLbl="node1" presStyleIdx="2" presStyleCnt="4"/>
      <dgm:spPr/>
    </dgm:pt>
    <dgm:pt modelId="{FFEBBD4B-3772-4DF2-992C-2363F7970943}" type="pres">
      <dgm:prSet presAssocID="{B1329252-6D3D-4576-BCCE-7EC61FDFD388}" presName="childNode2" presStyleLbl="bgAcc1" presStyleIdx="3" presStyleCnt="4">
        <dgm:presLayoutVars>
          <dgm:bulletEnabled val="1"/>
        </dgm:presLayoutVars>
      </dgm:prSet>
      <dgm:spPr/>
    </dgm:pt>
    <dgm:pt modelId="{D43C17F7-745E-453D-9090-57DCE3BC15A6}" type="pres">
      <dgm:prSet presAssocID="{B1329252-6D3D-4576-BCCE-7EC61FDFD388}" presName="childNode2tx" presStyleLbl="bgAcc1" presStyleIdx="3" presStyleCnt="4">
        <dgm:presLayoutVars>
          <dgm:bulletEnabled val="1"/>
        </dgm:presLayoutVars>
      </dgm:prSet>
      <dgm:spPr/>
    </dgm:pt>
    <dgm:pt modelId="{03E2BD65-DE86-420D-8946-EAB15F2E82B6}" type="pres">
      <dgm:prSet presAssocID="{B1329252-6D3D-4576-BCCE-7EC61FDFD388}" presName="parentNode2" presStyleLbl="node1" presStyleIdx="3" presStyleCnt="4">
        <dgm:presLayoutVars>
          <dgm:chMax val="0"/>
          <dgm:bulletEnabled val="1"/>
        </dgm:presLayoutVars>
      </dgm:prSet>
      <dgm:spPr/>
    </dgm:pt>
    <dgm:pt modelId="{C7EDF772-9311-4698-81A6-29A715298052}" type="pres">
      <dgm:prSet presAssocID="{B1329252-6D3D-4576-BCCE-7EC61FDFD388}" presName="connSite2" presStyleCnt="0"/>
      <dgm:spPr/>
    </dgm:pt>
  </dgm:ptLst>
  <dgm:cxnLst>
    <dgm:cxn modelId="{BA3AF701-F753-4B89-8F85-288E048523FA}" srcId="{42C66073-6750-42A6-9D35-EC0BDE358C1E}" destId="{B1329252-6D3D-4576-BCCE-7EC61FDFD388}" srcOrd="3" destOrd="0" parTransId="{4702E337-0B00-414C-816A-4D8E2C81273E}" sibTransId="{DBDA1614-73B7-4CBA-8D03-74C36274D232}"/>
    <dgm:cxn modelId="{8E162905-4142-4CFF-8E10-4106F59181CF}" type="presOf" srcId="{F40AD613-DE95-478C-A2AB-A127F2090E37}" destId="{B90B0CF2-A95A-475C-B729-B10D81E895EF}" srcOrd="0" destOrd="0" presId="urn:microsoft.com/office/officeart/2005/8/layout/hProcess4"/>
    <dgm:cxn modelId="{631E5D0C-7256-439B-AEA6-44917B669B14}" type="presOf" srcId="{D2BDCA21-D37D-4FAA-9615-6EC4AC79ABA4}" destId="{E2EE389E-63CB-4824-9CA1-154E6360421E}" srcOrd="1" destOrd="1" presId="urn:microsoft.com/office/officeart/2005/8/layout/hProcess4"/>
    <dgm:cxn modelId="{B9180510-D6B7-42E4-95A8-1956F6D68E39}" type="presOf" srcId="{D2BDCA21-D37D-4FAA-9615-6EC4AC79ABA4}" destId="{93946814-4476-4039-9C83-7C79B426DC13}" srcOrd="0" destOrd="1" presId="urn:microsoft.com/office/officeart/2005/8/layout/hProcess4"/>
    <dgm:cxn modelId="{4A135E15-D101-47FA-8F10-6823059B5703}" srcId="{260C6A2E-1289-4DF4-BAA1-36D05BCE2A9E}" destId="{357352C3-E003-437D-95B4-2A3D12C7F042}" srcOrd="0" destOrd="0" parTransId="{6132F184-570E-4975-B243-D621FBB8563E}" sibTransId="{3B163830-C5BE-44AD-9D45-523EE14FC340}"/>
    <dgm:cxn modelId="{A852981E-98FF-4A65-A646-0EA81CEBD761}" type="presOf" srcId="{357352C3-E003-437D-95B4-2A3D12C7F042}" destId="{C74DBEE2-B413-470D-A246-FA919D527C74}" srcOrd="1" destOrd="0" presId="urn:microsoft.com/office/officeart/2005/8/layout/hProcess4"/>
    <dgm:cxn modelId="{10A5362D-F59D-47F4-822C-BC2EBA1F4F09}" type="presOf" srcId="{B1329252-6D3D-4576-BCCE-7EC61FDFD388}" destId="{03E2BD65-DE86-420D-8946-EAB15F2E82B6}" srcOrd="0" destOrd="0" presId="urn:microsoft.com/office/officeart/2005/8/layout/hProcess4"/>
    <dgm:cxn modelId="{AFA8172E-8A8E-4EFD-9935-1FE5AE9E6BC6}" srcId="{B1329252-6D3D-4576-BCCE-7EC61FDFD388}" destId="{AA25E4A7-281C-4EA4-9D5C-62FBFC0F4B8A}" srcOrd="0" destOrd="0" parTransId="{76812106-DFF0-4CF0-BD01-D9384B3FBF0A}" sibTransId="{21858B3F-4DCE-4F69-9CE5-5300E2147EA5}"/>
    <dgm:cxn modelId="{D7191E39-DA36-4CFC-A756-5E040003004C}" type="presOf" srcId="{42C66073-6750-42A6-9D35-EC0BDE358C1E}" destId="{99371643-714C-45A9-B779-01E64F5EC2D5}" srcOrd="0" destOrd="0" presId="urn:microsoft.com/office/officeart/2005/8/layout/hProcess4"/>
    <dgm:cxn modelId="{5818554A-3615-4CD9-A3D3-63D78E1C4329}" type="presOf" srcId="{AA25E4A7-281C-4EA4-9D5C-62FBFC0F4B8A}" destId="{D43C17F7-745E-453D-9090-57DCE3BC15A6}" srcOrd="1" destOrd="0" presId="urn:microsoft.com/office/officeart/2005/8/layout/hProcess4"/>
    <dgm:cxn modelId="{3C5C5177-32D2-4227-9842-047ED6CA8156}" type="presOf" srcId="{07449F5F-FA1F-413B-BB79-0A2DAE7F334E}" destId="{B5104AD0-7A39-493B-8CC2-468BC49434F1}" srcOrd="1" destOrd="0" presId="urn:microsoft.com/office/officeart/2005/8/layout/hProcess4"/>
    <dgm:cxn modelId="{5E4F8158-1139-4D30-BFF6-EB88D0601F2B}" type="presOf" srcId="{AA25E4A7-281C-4EA4-9D5C-62FBFC0F4B8A}" destId="{FFEBBD4B-3772-4DF2-992C-2363F7970943}" srcOrd="0" destOrd="0" presId="urn:microsoft.com/office/officeart/2005/8/layout/hProcess4"/>
    <dgm:cxn modelId="{EE8CEF82-4111-4DB2-8FFA-EFFE909B1875}" srcId="{42C66073-6750-42A6-9D35-EC0BDE358C1E}" destId="{B9EFD891-5A64-4007-A9B8-5B0501B11220}" srcOrd="1" destOrd="0" parTransId="{8D9E43F7-AF97-4008-A007-AD8CA4B1BF68}" sibTransId="{BCEA46C3-206D-44EE-8A78-DEA78451B864}"/>
    <dgm:cxn modelId="{95F21292-03A0-4B20-A8A0-5B9525D1A173}" type="presOf" srcId="{260C6A2E-1289-4DF4-BAA1-36D05BCE2A9E}" destId="{9C0CDAD5-EBA6-48DD-88CC-041439C7B318}" srcOrd="0" destOrd="0" presId="urn:microsoft.com/office/officeart/2005/8/layout/hProcess4"/>
    <dgm:cxn modelId="{0FCE9A9B-35E9-4662-A6F0-31CC041641A2}" type="presOf" srcId="{B9EFD891-5A64-4007-A9B8-5B0501B11220}" destId="{23F4CF6C-4C02-4BF7-A741-D0DE7984E9D9}" srcOrd="0" destOrd="0" presId="urn:microsoft.com/office/officeart/2005/8/layout/hProcess4"/>
    <dgm:cxn modelId="{43288DAF-B74E-4CE8-A1CF-EC8BDACE55A7}" srcId="{42C66073-6750-42A6-9D35-EC0BDE358C1E}" destId="{260C6A2E-1289-4DF4-BAA1-36D05BCE2A9E}" srcOrd="0" destOrd="0" parTransId="{9AFFA4CD-FEAA-4FBF-A8FA-E9C98737A995}" sibTransId="{F40AD613-DE95-478C-A2AB-A127F2090E37}"/>
    <dgm:cxn modelId="{03C2C4AF-37BD-4D2E-9354-173B66764F2F}" srcId="{B9EFD891-5A64-4007-A9B8-5B0501B11220}" destId="{07449F5F-FA1F-413B-BB79-0A2DAE7F334E}" srcOrd="0" destOrd="0" parTransId="{7476E5DC-4979-4900-AA11-EA871B620316}" sibTransId="{6D426089-CFE8-4179-BCA2-58D1875D8455}"/>
    <dgm:cxn modelId="{0590E6C6-B438-47A4-A11B-F5D50E750176}" type="presOf" srcId="{55697601-F64E-4595-A458-89E8307ABD6E}" destId="{99933075-A972-47FC-8A87-5BF85526BA13}" srcOrd="0" destOrd="0" presId="urn:microsoft.com/office/officeart/2005/8/layout/hProcess4"/>
    <dgm:cxn modelId="{B55729CB-3895-4586-85B5-AF04F0BDE994}" type="presOf" srcId="{357352C3-E003-437D-95B4-2A3D12C7F042}" destId="{E889CDEE-D9DF-417C-A5BF-D6C14E394478}" srcOrd="0" destOrd="0" presId="urn:microsoft.com/office/officeart/2005/8/layout/hProcess4"/>
    <dgm:cxn modelId="{A54B24D3-7CD2-4DF3-893E-D4D5E0E015F4}" srcId="{42C66073-6750-42A6-9D35-EC0BDE358C1E}" destId="{55697601-F64E-4595-A458-89E8307ABD6E}" srcOrd="2" destOrd="0" parTransId="{4FA3DB3E-334B-4D56-8AF2-FC356C013006}" sibTransId="{A8678596-F272-477F-B836-FB2A17F34E9D}"/>
    <dgm:cxn modelId="{894263D3-2046-474D-B4E2-77D6A637F779}" type="presOf" srcId="{07449F5F-FA1F-413B-BB79-0A2DAE7F334E}" destId="{5CC25819-B193-48E3-9C9E-6ECEF440DA7D}" srcOrd="0" destOrd="0" presId="urn:microsoft.com/office/officeart/2005/8/layout/hProcess4"/>
    <dgm:cxn modelId="{34EE06D5-A139-44A4-B402-EA4CDFD2F28A}" type="presOf" srcId="{0C6A5C40-F682-4C93-9408-1D6D4F5D2142}" destId="{E2EE389E-63CB-4824-9CA1-154E6360421E}" srcOrd="1" destOrd="0" presId="urn:microsoft.com/office/officeart/2005/8/layout/hProcess4"/>
    <dgm:cxn modelId="{78CF7CDC-6005-44B1-A121-EB08386AB7C8}" type="presOf" srcId="{0C6A5C40-F682-4C93-9408-1D6D4F5D2142}" destId="{93946814-4476-4039-9C83-7C79B426DC13}" srcOrd="0" destOrd="0" presId="urn:microsoft.com/office/officeart/2005/8/layout/hProcess4"/>
    <dgm:cxn modelId="{F79CC5E6-1E6A-4DB0-A50A-42EE58527BDD}" type="presOf" srcId="{BCEA46C3-206D-44EE-8A78-DEA78451B864}" destId="{5136C442-4AB8-45E6-BF8B-467023638630}" srcOrd="0" destOrd="0" presId="urn:microsoft.com/office/officeart/2005/8/layout/hProcess4"/>
    <dgm:cxn modelId="{30ACCCE8-6798-4445-B7B2-5CA988589D8B}" srcId="{55697601-F64E-4595-A458-89E8307ABD6E}" destId="{0C6A5C40-F682-4C93-9408-1D6D4F5D2142}" srcOrd="0" destOrd="0" parTransId="{59E5EC79-7CFF-481A-9B9C-4857FE40DCDB}" sibTransId="{4C47911B-28BF-45F9-B90B-46F6B3DC37C4}"/>
    <dgm:cxn modelId="{B46C27EF-C2E0-4F4F-9D1E-B6F75241B933}" srcId="{55697601-F64E-4595-A458-89E8307ABD6E}" destId="{D2BDCA21-D37D-4FAA-9615-6EC4AC79ABA4}" srcOrd="1" destOrd="0" parTransId="{F887795C-E3F2-4FDC-8237-75265AB5831D}" sibTransId="{17936252-0020-458C-83A7-903A17A87C2E}"/>
    <dgm:cxn modelId="{4C1AFDFE-B238-4AF6-B8A8-E315FE79E202}" type="presOf" srcId="{A8678596-F272-477F-B836-FB2A17F34E9D}" destId="{408C962C-6678-4A5A-84E7-6DCB4C6DA8CE}" srcOrd="0" destOrd="0" presId="urn:microsoft.com/office/officeart/2005/8/layout/hProcess4"/>
    <dgm:cxn modelId="{7F93959D-F01B-48FA-91C8-A88EDB02CC65}" type="presParOf" srcId="{99371643-714C-45A9-B779-01E64F5EC2D5}" destId="{5C6FE47C-CEE4-42DF-AE83-6CBAD8832F19}" srcOrd="0" destOrd="0" presId="urn:microsoft.com/office/officeart/2005/8/layout/hProcess4"/>
    <dgm:cxn modelId="{704BC4E1-319D-4461-B8E7-0E3FD1B0E890}" type="presParOf" srcId="{99371643-714C-45A9-B779-01E64F5EC2D5}" destId="{01FB2083-015E-4DEE-96D9-B2AD54BD38F3}" srcOrd="1" destOrd="0" presId="urn:microsoft.com/office/officeart/2005/8/layout/hProcess4"/>
    <dgm:cxn modelId="{CD24911D-DF37-4A93-BFBC-689C17317101}" type="presParOf" srcId="{99371643-714C-45A9-B779-01E64F5EC2D5}" destId="{74D2C6C5-4EC0-408A-9048-C88331AD7A81}" srcOrd="2" destOrd="0" presId="urn:microsoft.com/office/officeart/2005/8/layout/hProcess4"/>
    <dgm:cxn modelId="{F7DE836E-FD35-49DF-9138-F2A5B64B54E6}" type="presParOf" srcId="{74D2C6C5-4EC0-408A-9048-C88331AD7A81}" destId="{8E5A87E6-0DEE-4FDC-8DE1-5D7FCA48B7AF}" srcOrd="0" destOrd="0" presId="urn:microsoft.com/office/officeart/2005/8/layout/hProcess4"/>
    <dgm:cxn modelId="{E34A7F5E-F3E7-4422-86F6-9A5CF3B86BFD}" type="presParOf" srcId="{8E5A87E6-0DEE-4FDC-8DE1-5D7FCA48B7AF}" destId="{AF4C9BE9-E5D5-4B40-840E-FF6122A72701}" srcOrd="0" destOrd="0" presId="urn:microsoft.com/office/officeart/2005/8/layout/hProcess4"/>
    <dgm:cxn modelId="{045BAD78-3430-481D-9587-F580328A2660}" type="presParOf" srcId="{8E5A87E6-0DEE-4FDC-8DE1-5D7FCA48B7AF}" destId="{E889CDEE-D9DF-417C-A5BF-D6C14E394478}" srcOrd="1" destOrd="0" presId="urn:microsoft.com/office/officeart/2005/8/layout/hProcess4"/>
    <dgm:cxn modelId="{EA601553-021B-4FCB-838D-58E4D5C16F43}" type="presParOf" srcId="{8E5A87E6-0DEE-4FDC-8DE1-5D7FCA48B7AF}" destId="{C74DBEE2-B413-470D-A246-FA919D527C74}" srcOrd="2" destOrd="0" presId="urn:microsoft.com/office/officeart/2005/8/layout/hProcess4"/>
    <dgm:cxn modelId="{8330E085-FCA3-416B-B930-573B752E6D5B}" type="presParOf" srcId="{8E5A87E6-0DEE-4FDC-8DE1-5D7FCA48B7AF}" destId="{9C0CDAD5-EBA6-48DD-88CC-041439C7B318}" srcOrd="3" destOrd="0" presId="urn:microsoft.com/office/officeart/2005/8/layout/hProcess4"/>
    <dgm:cxn modelId="{9179E344-B19F-436B-AA4C-88F1EA385A5F}" type="presParOf" srcId="{8E5A87E6-0DEE-4FDC-8DE1-5D7FCA48B7AF}" destId="{03D73623-B338-4544-AFCE-D8F1EDA4F28F}" srcOrd="4" destOrd="0" presId="urn:microsoft.com/office/officeart/2005/8/layout/hProcess4"/>
    <dgm:cxn modelId="{12A84F15-06B2-44A3-A43C-E25DC9EB9405}" type="presParOf" srcId="{74D2C6C5-4EC0-408A-9048-C88331AD7A81}" destId="{B90B0CF2-A95A-475C-B729-B10D81E895EF}" srcOrd="1" destOrd="0" presId="urn:microsoft.com/office/officeart/2005/8/layout/hProcess4"/>
    <dgm:cxn modelId="{2A752623-C928-4737-8569-661D6AB79063}" type="presParOf" srcId="{74D2C6C5-4EC0-408A-9048-C88331AD7A81}" destId="{035076EC-ADA7-4E40-A6CB-92495E4FC4C9}" srcOrd="2" destOrd="0" presId="urn:microsoft.com/office/officeart/2005/8/layout/hProcess4"/>
    <dgm:cxn modelId="{85B07B0F-6031-4DBE-BE95-54E8D7AA16F2}" type="presParOf" srcId="{035076EC-ADA7-4E40-A6CB-92495E4FC4C9}" destId="{F67848F0-9409-4549-A661-EA05B6E61CDC}" srcOrd="0" destOrd="0" presId="urn:microsoft.com/office/officeart/2005/8/layout/hProcess4"/>
    <dgm:cxn modelId="{938927A7-A97E-41D4-90DF-9CCF3168FAB8}" type="presParOf" srcId="{035076EC-ADA7-4E40-A6CB-92495E4FC4C9}" destId="{5CC25819-B193-48E3-9C9E-6ECEF440DA7D}" srcOrd="1" destOrd="0" presId="urn:microsoft.com/office/officeart/2005/8/layout/hProcess4"/>
    <dgm:cxn modelId="{D44AB290-7AB3-4E64-853D-4ED3C32330B0}" type="presParOf" srcId="{035076EC-ADA7-4E40-A6CB-92495E4FC4C9}" destId="{B5104AD0-7A39-493B-8CC2-468BC49434F1}" srcOrd="2" destOrd="0" presId="urn:microsoft.com/office/officeart/2005/8/layout/hProcess4"/>
    <dgm:cxn modelId="{7151BABE-95BD-4E32-96CE-AC3082381211}" type="presParOf" srcId="{035076EC-ADA7-4E40-A6CB-92495E4FC4C9}" destId="{23F4CF6C-4C02-4BF7-A741-D0DE7984E9D9}" srcOrd="3" destOrd="0" presId="urn:microsoft.com/office/officeart/2005/8/layout/hProcess4"/>
    <dgm:cxn modelId="{7179DA76-9ECC-4BCF-8202-D21A281BC2FF}" type="presParOf" srcId="{035076EC-ADA7-4E40-A6CB-92495E4FC4C9}" destId="{270C6634-D558-49C3-8146-20BD4B3202BF}" srcOrd="4" destOrd="0" presId="urn:microsoft.com/office/officeart/2005/8/layout/hProcess4"/>
    <dgm:cxn modelId="{FAA50136-4CD6-4A4D-B5C5-A4834FCB9F7F}" type="presParOf" srcId="{74D2C6C5-4EC0-408A-9048-C88331AD7A81}" destId="{5136C442-4AB8-45E6-BF8B-467023638630}" srcOrd="3" destOrd="0" presId="urn:microsoft.com/office/officeart/2005/8/layout/hProcess4"/>
    <dgm:cxn modelId="{0DE1785C-7C69-4A99-AB7B-560527FC5C7A}" type="presParOf" srcId="{74D2C6C5-4EC0-408A-9048-C88331AD7A81}" destId="{B4102C6D-D8CA-443D-BB73-F88A32CFF634}" srcOrd="4" destOrd="0" presId="urn:microsoft.com/office/officeart/2005/8/layout/hProcess4"/>
    <dgm:cxn modelId="{F1CAEE22-9015-4EAD-BCC0-BEC230BB71CD}" type="presParOf" srcId="{B4102C6D-D8CA-443D-BB73-F88A32CFF634}" destId="{CBBE3361-A731-4B2F-8EA9-A68E66AD5DDD}" srcOrd="0" destOrd="0" presId="urn:microsoft.com/office/officeart/2005/8/layout/hProcess4"/>
    <dgm:cxn modelId="{7221EC43-F926-44A5-8146-682691996660}" type="presParOf" srcId="{B4102C6D-D8CA-443D-BB73-F88A32CFF634}" destId="{93946814-4476-4039-9C83-7C79B426DC13}" srcOrd="1" destOrd="0" presId="urn:microsoft.com/office/officeart/2005/8/layout/hProcess4"/>
    <dgm:cxn modelId="{42D957F0-F6DD-4357-A4A0-9EBA4CABE262}" type="presParOf" srcId="{B4102C6D-D8CA-443D-BB73-F88A32CFF634}" destId="{E2EE389E-63CB-4824-9CA1-154E6360421E}" srcOrd="2" destOrd="0" presId="urn:microsoft.com/office/officeart/2005/8/layout/hProcess4"/>
    <dgm:cxn modelId="{36957042-9395-4F5A-8DA0-660CD33D4BBE}" type="presParOf" srcId="{B4102C6D-D8CA-443D-BB73-F88A32CFF634}" destId="{99933075-A972-47FC-8A87-5BF85526BA13}" srcOrd="3" destOrd="0" presId="urn:microsoft.com/office/officeart/2005/8/layout/hProcess4"/>
    <dgm:cxn modelId="{13A9E9A0-62AD-470B-9218-BD266F888D17}" type="presParOf" srcId="{B4102C6D-D8CA-443D-BB73-F88A32CFF634}" destId="{61E19B2F-72F6-45F8-8651-77D899FB9999}" srcOrd="4" destOrd="0" presId="urn:microsoft.com/office/officeart/2005/8/layout/hProcess4"/>
    <dgm:cxn modelId="{B359FE0D-09BD-4443-A059-9D1DB0162707}" type="presParOf" srcId="{74D2C6C5-4EC0-408A-9048-C88331AD7A81}" destId="{408C962C-6678-4A5A-84E7-6DCB4C6DA8CE}" srcOrd="5" destOrd="0" presId="urn:microsoft.com/office/officeart/2005/8/layout/hProcess4"/>
    <dgm:cxn modelId="{0979C7B8-01C8-4A5D-BD0E-5EB3D93CD21C}" type="presParOf" srcId="{74D2C6C5-4EC0-408A-9048-C88331AD7A81}" destId="{C58ABEFB-5CDB-4C5B-A344-FD34999D5897}" srcOrd="6" destOrd="0" presId="urn:microsoft.com/office/officeart/2005/8/layout/hProcess4"/>
    <dgm:cxn modelId="{B4410A36-F972-4E05-9D96-0944D1B574F2}" type="presParOf" srcId="{C58ABEFB-5CDB-4C5B-A344-FD34999D5897}" destId="{AF66DFCE-2AA0-446E-95FE-BF6CC39F0DC5}" srcOrd="0" destOrd="0" presId="urn:microsoft.com/office/officeart/2005/8/layout/hProcess4"/>
    <dgm:cxn modelId="{151A8B85-7B39-4389-BAF0-C49F621D860C}" type="presParOf" srcId="{C58ABEFB-5CDB-4C5B-A344-FD34999D5897}" destId="{FFEBBD4B-3772-4DF2-992C-2363F7970943}" srcOrd="1" destOrd="0" presId="urn:microsoft.com/office/officeart/2005/8/layout/hProcess4"/>
    <dgm:cxn modelId="{6F678DD6-D28F-4BC1-A149-D7E7548009AD}" type="presParOf" srcId="{C58ABEFB-5CDB-4C5B-A344-FD34999D5897}" destId="{D43C17F7-745E-453D-9090-57DCE3BC15A6}" srcOrd="2" destOrd="0" presId="urn:microsoft.com/office/officeart/2005/8/layout/hProcess4"/>
    <dgm:cxn modelId="{FC9A147F-D097-4FB9-BA7F-0D45DC4FAF8F}" type="presParOf" srcId="{C58ABEFB-5CDB-4C5B-A344-FD34999D5897}" destId="{03E2BD65-DE86-420D-8946-EAB15F2E82B6}" srcOrd="3" destOrd="0" presId="urn:microsoft.com/office/officeart/2005/8/layout/hProcess4"/>
    <dgm:cxn modelId="{35D57304-9752-4ECE-A53C-6F4F361F4026}" type="presParOf" srcId="{C58ABEFB-5CDB-4C5B-A344-FD34999D5897}" destId="{C7EDF772-9311-4698-81A6-29A715298052}" srcOrd="4" destOrd="0" presId="urn:microsoft.com/office/officeart/2005/8/layout/hProcess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61A46A7-E4A1-4DB1-A719-C1D228C24F32}" type="doc">
      <dgm:prSet loTypeId="urn:microsoft.com/office/officeart/2005/8/layout/hProcess9" loCatId="process" qsTypeId="urn:microsoft.com/office/officeart/2005/8/quickstyle/simple1" qsCatId="simple" csTypeId="urn:microsoft.com/office/officeart/2005/8/colors/colorful5" csCatId="colorful" phldr="1"/>
      <dgm:spPr/>
    </dgm:pt>
    <dgm:pt modelId="{25973F2B-45AE-426C-9E81-F44FE3B75747}">
      <dgm:prSet phldrT="[文字]"/>
      <dgm:spPr>
        <a:solidFill>
          <a:srgbClr val="00B0F0"/>
        </a:solidFill>
      </dgm:spPr>
      <dgm:t>
        <a:bodyPr/>
        <a:lstStyle/>
        <a:p>
          <a:r>
            <a:rPr lang="zh-TW" altLang="en-US" b="1" dirty="0"/>
            <a:t>救恩（</a:t>
          </a:r>
          <a:r>
            <a:rPr lang="en-US" altLang="zh-TW" b="1" dirty="0"/>
            <a:t>salvation</a:t>
          </a:r>
          <a:r>
            <a:rPr lang="zh-TW" altLang="en-US" b="1" dirty="0"/>
            <a:t>）</a:t>
          </a:r>
          <a:endParaRPr lang="zh-HK" altLang="en-US" b="1" dirty="0"/>
        </a:p>
      </dgm:t>
    </dgm:pt>
    <dgm:pt modelId="{2858CD88-D023-44BC-ABE4-B5A1D19B3A3A}" type="parTrans" cxnId="{AD9BEEA6-70C5-411D-9F4B-F09553C44D9F}">
      <dgm:prSet/>
      <dgm:spPr/>
      <dgm:t>
        <a:bodyPr/>
        <a:lstStyle/>
        <a:p>
          <a:endParaRPr lang="zh-HK" altLang="en-US"/>
        </a:p>
      </dgm:t>
    </dgm:pt>
    <dgm:pt modelId="{A29123E2-E96D-4650-BE83-08E456E3564A}" type="sibTrans" cxnId="{AD9BEEA6-70C5-411D-9F4B-F09553C44D9F}">
      <dgm:prSet/>
      <dgm:spPr/>
      <dgm:t>
        <a:bodyPr/>
        <a:lstStyle/>
        <a:p>
          <a:endParaRPr lang="zh-HK" altLang="en-US"/>
        </a:p>
      </dgm:t>
    </dgm:pt>
    <dgm:pt modelId="{212938A6-D17F-4242-AA8E-59DD71ACBF04}">
      <dgm:prSet phldrT="[文字]"/>
      <dgm:spPr>
        <a:solidFill>
          <a:srgbClr val="FFFF00"/>
        </a:solidFill>
      </dgm:spPr>
      <dgm:t>
        <a:bodyPr/>
        <a:lstStyle/>
        <a:p>
          <a:r>
            <a:rPr lang="zh-TW" altLang="en-US" b="1" dirty="0">
              <a:solidFill>
                <a:sysClr val="windowText" lastClr="000000"/>
              </a:solidFill>
            </a:rPr>
            <a:t>成聖（</a:t>
          </a:r>
          <a:r>
            <a:rPr lang="en-US" altLang="zh-TW" b="1" dirty="0">
              <a:solidFill>
                <a:sysClr val="windowText" lastClr="000000"/>
              </a:solidFill>
            </a:rPr>
            <a:t>sanctification)</a:t>
          </a:r>
          <a:endParaRPr lang="zh-HK" altLang="en-US" b="1" dirty="0">
            <a:solidFill>
              <a:sysClr val="windowText" lastClr="000000"/>
            </a:solidFill>
          </a:endParaRPr>
        </a:p>
      </dgm:t>
    </dgm:pt>
    <dgm:pt modelId="{B9B45320-4266-4E8A-87EF-45E2BF00DE04}" type="parTrans" cxnId="{941CA5C6-D3F7-4E97-AD0A-1D4F3144D57A}">
      <dgm:prSet/>
      <dgm:spPr/>
      <dgm:t>
        <a:bodyPr/>
        <a:lstStyle/>
        <a:p>
          <a:endParaRPr lang="zh-HK" altLang="en-US"/>
        </a:p>
      </dgm:t>
    </dgm:pt>
    <dgm:pt modelId="{1E88BDE0-DB47-427C-ABFA-6A5143FE68D1}" type="sibTrans" cxnId="{941CA5C6-D3F7-4E97-AD0A-1D4F3144D57A}">
      <dgm:prSet/>
      <dgm:spPr/>
      <dgm:t>
        <a:bodyPr/>
        <a:lstStyle/>
        <a:p>
          <a:endParaRPr lang="zh-HK" altLang="en-US"/>
        </a:p>
      </dgm:t>
    </dgm:pt>
    <dgm:pt modelId="{8FC265D9-BC09-48A0-8307-7F9E7C493075}">
      <dgm:prSet phldrT="[文字]"/>
      <dgm:spPr>
        <a:solidFill>
          <a:srgbClr val="7030A0"/>
        </a:solidFill>
      </dgm:spPr>
      <dgm:t>
        <a:bodyPr/>
        <a:lstStyle/>
        <a:p>
          <a:r>
            <a:rPr lang="zh-TW" altLang="en-US" b="1" dirty="0"/>
            <a:t>事奉</a:t>
          </a:r>
          <a:r>
            <a:rPr lang="en-US" altLang="zh-TW" b="1" dirty="0"/>
            <a:t>(service</a:t>
          </a:r>
          <a:r>
            <a:rPr lang="zh-TW" altLang="en-US" b="1" dirty="0"/>
            <a:t>）</a:t>
          </a:r>
          <a:endParaRPr lang="zh-HK" altLang="en-US" b="1" dirty="0"/>
        </a:p>
      </dgm:t>
    </dgm:pt>
    <dgm:pt modelId="{021CE53D-6901-4995-9974-40968CFDC152}" type="parTrans" cxnId="{8B2BB54A-D3B6-4B98-AE72-CF90504C472A}">
      <dgm:prSet/>
      <dgm:spPr/>
      <dgm:t>
        <a:bodyPr/>
        <a:lstStyle/>
        <a:p>
          <a:endParaRPr lang="zh-HK" altLang="en-US"/>
        </a:p>
      </dgm:t>
    </dgm:pt>
    <dgm:pt modelId="{071091F8-4FF5-4F23-990E-7F8502B899B7}" type="sibTrans" cxnId="{8B2BB54A-D3B6-4B98-AE72-CF90504C472A}">
      <dgm:prSet/>
      <dgm:spPr/>
      <dgm:t>
        <a:bodyPr/>
        <a:lstStyle/>
        <a:p>
          <a:endParaRPr lang="zh-HK" altLang="en-US"/>
        </a:p>
      </dgm:t>
    </dgm:pt>
    <dgm:pt modelId="{DE4C7EC0-50B5-4642-B406-CA300A533EFA}" type="pres">
      <dgm:prSet presAssocID="{E61A46A7-E4A1-4DB1-A719-C1D228C24F32}" presName="CompostProcess" presStyleCnt="0">
        <dgm:presLayoutVars>
          <dgm:dir/>
          <dgm:resizeHandles val="exact"/>
        </dgm:presLayoutVars>
      </dgm:prSet>
      <dgm:spPr/>
    </dgm:pt>
    <dgm:pt modelId="{D4CD34D1-7054-4C5B-80F5-BA05AE2B565A}" type="pres">
      <dgm:prSet presAssocID="{E61A46A7-E4A1-4DB1-A719-C1D228C24F32}" presName="arrow" presStyleLbl="bgShp" presStyleIdx="0" presStyleCnt="1"/>
      <dgm:spPr>
        <a:solidFill>
          <a:srgbClr val="92D050"/>
        </a:solidFill>
      </dgm:spPr>
    </dgm:pt>
    <dgm:pt modelId="{36492B69-2F5E-4ABC-95D1-B5CC0AB1A036}" type="pres">
      <dgm:prSet presAssocID="{E61A46A7-E4A1-4DB1-A719-C1D228C24F32}" presName="linearProcess" presStyleCnt="0"/>
      <dgm:spPr/>
    </dgm:pt>
    <dgm:pt modelId="{59A9706D-76AB-4384-ADCE-15CCCE51D987}" type="pres">
      <dgm:prSet presAssocID="{25973F2B-45AE-426C-9E81-F44FE3B75747}" presName="textNode" presStyleLbl="node1" presStyleIdx="0" presStyleCnt="3">
        <dgm:presLayoutVars>
          <dgm:bulletEnabled val="1"/>
        </dgm:presLayoutVars>
      </dgm:prSet>
      <dgm:spPr/>
    </dgm:pt>
    <dgm:pt modelId="{D1FCD10D-1719-48ED-88A9-DD9C67CDC903}" type="pres">
      <dgm:prSet presAssocID="{A29123E2-E96D-4650-BE83-08E456E3564A}" presName="sibTrans" presStyleCnt="0"/>
      <dgm:spPr/>
    </dgm:pt>
    <dgm:pt modelId="{E7EC6E2E-EB3F-4633-90E0-26DFC25EC71E}" type="pres">
      <dgm:prSet presAssocID="{212938A6-D17F-4242-AA8E-59DD71ACBF04}" presName="textNode" presStyleLbl="node1" presStyleIdx="1" presStyleCnt="3">
        <dgm:presLayoutVars>
          <dgm:bulletEnabled val="1"/>
        </dgm:presLayoutVars>
      </dgm:prSet>
      <dgm:spPr/>
    </dgm:pt>
    <dgm:pt modelId="{9847C89B-4F46-4C76-B9F6-BEFDC6008F1E}" type="pres">
      <dgm:prSet presAssocID="{1E88BDE0-DB47-427C-ABFA-6A5143FE68D1}" presName="sibTrans" presStyleCnt="0"/>
      <dgm:spPr/>
    </dgm:pt>
    <dgm:pt modelId="{1DF99334-2C54-42C7-8722-28E14CA22D1C}" type="pres">
      <dgm:prSet presAssocID="{8FC265D9-BC09-48A0-8307-7F9E7C493075}" presName="textNode" presStyleLbl="node1" presStyleIdx="2" presStyleCnt="3">
        <dgm:presLayoutVars>
          <dgm:bulletEnabled val="1"/>
        </dgm:presLayoutVars>
      </dgm:prSet>
      <dgm:spPr/>
    </dgm:pt>
  </dgm:ptLst>
  <dgm:cxnLst>
    <dgm:cxn modelId="{A59BFD37-76FD-4EDA-B6CF-B7F2C889563A}" type="presOf" srcId="{E61A46A7-E4A1-4DB1-A719-C1D228C24F32}" destId="{DE4C7EC0-50B5-4642-B406-CA300A533EFA}" srcOrd="0" destOrd="0" presId="urn:microsoft.com/office/officeart/2005/8/layout/hProcess9"/>
    <dgm:cxn modelId="{8B2BB54A-D3B6-4B98-AE72-CF90504C472A}" srcId="{E61A46A7-E4A1-4DB1-A719-C1D228C24F32}" destId="{8FC265D9-BC09-48A0-8307-7F9E7C493075}" srcOrd="2" destOrd="0" parTransId="{021CE53D-6901-4995-9974-40968CFDC152}" sibTransId="{071091F8-4FF5-4F23-990E-7F8502B899B7}"/>
    <dgm:cxn modelId="{443B534C-37EA-4600-9DB8-0E294AD898CB}" type="presOf" srcId="{212938A6-D17F-4242-AA8E-59DD71ACBF04}" destId="{E7EC6E2E-EB3F-4633-90E0-26DFC25EC71E}" srcOrd="0" destOrd="0" presId="urn:microsoft.com/office/officeart/2005/8/layout/hProcess9"/>
    <dgm:cxn modelId="{AD9BEEA6-70C5-411D-9F4B-F09553C44D9F}" srcId="{E61A46A7-E4A1-4DB1-A719-C1D228C24F32}" destId="{25973F2B-45AE-426C-9E81-F44FE3B75747}" srcOrd="0" destOrd="0" parTransId="{2858CD88-D023-44BC-ABE4-B5A1D19B3A3A}" sibTransId="{A29123E2-E96D-4650-BE83-08E456E3564A}"/>
    <dgm:cxn modelId="{941CA5C6-D3F7-4E97-AD0A-1D4F3144D57A}" srcId="{E61A46A7-E4A1-4DB1-A719-C1D228C24F32}" destId="{212938A6-D17F-4242-AA8E-59DD71ACBF04}" srcOrd="1" destOrd="0" parTransId="{B9B45320-4266-4E8A-87EF-45E2BF00DE04}" sibTransId="{1E88BDE0-DB47-427C-ABFA-6A5143FE68D1}"/>
    <dgm:cxn modelId="{6A430CC7-C889-45D8-8F04-D7003859884A}" type="presOf" srcId="{8FC265D9-BC09-48A0-8307-7F9E7C493075}" destId="{1DF99334-2C54-42C7-8722-28E14CA22D1C}" srcOrd="0" destOrd="0" presId="urn:microsoft.com/office/officeart/2005/8/layout/hProcess9"/>
    <dgm:cxn modelId="{9DC9C4CF-3AD9-449C-B713-F541D66A0F9A}" type="presOf" srcId="{25973F2B-45AE-426C-9E81-F44FE3B75747}" destId="{59A9706D-76AB-4384-ADCE-15CCCE51D987}" srcOrd="0" destOrd="0" presId="urn:microsoft.com/office/officeart/2005/8/layout/hProcess9"/>
    <dgm:cxn modelId="{C92A1FAA-4A19-4F8C-B9C1-62C5483D15E7}" type="presParOf" srcId="{DE4C7EC0-50B5-4642-B406-CA300A533EFA}" destId="{D4CD34D1-7054-4C5B-80F5-BA05AE2B565A}" srcOrd="0" destOrd="0" presId="urn:microsoft.com/office/officeart/2005/8/layout/hProcess9"/>
    <dgm:cxn modelId="{7F1BDCBE-0B39-4179-921F-C262F2E117CC}" type="presParOf" srcId="{DE4C7EC0-50B5-4642-B406-CA300A533EFA}" destId="{36492B69-2F5E-4ABC-95D1-B5CC0AB1A036}" srcOrd="1" destOrd="0" presId="urn:microsoft.com/office/officeart/2005/8/layout/hProcess9"/>
    <dgm:cxn modelId="{0796ADE9-9532-461C-A381-B86CB9EDD264}" type="presParOf" srcId="{36492B69-2F5E-4ABC-95D1-B5CC0AB1A036}" destId="{59A9706D-76AB-4384-ADCE-15CCCE51D987}" srcOrd="0" destOrd="0" presId="urn:microsoft.com/office/officeart/2005/8/layout/hProcess9"/>
    <dgm:cxn modelId="{06F37450-6B65-4FB6-B0C2-D3A1171C163C}" type="presParOf" srcId="{36492B69-2F5E-4ABC-95D1-B5CC0AB1A036}" destId="{D1FCD10D-1719-48ED-88A9-DD9C67CDC903}" srcOrd="1" destOrd="0" presId="urn:microsoft.com/office/officeart/2005/8/layout/hProcess9"/>
    <dgm:cxn modelId="{5B5EE0B8-A579-4302-A72C-4BA70A19A90B}" type="presParOf" srcId="{36492B69-2F5E-4ABC-95D1-B5CC0AB1A036}" destId="{E7EC6E2E-EB3F-4633-90E0-26DFC25EC71E}" srcOrd="2" destOrd="0" presId="urn:microsoft.com/office/officeart/2005/8/layout/hProcess9"/>
    <dgm:cxn modelId="{BFEEBCB1-A5CC-41E9-894E-3AA5A2B9B799}" type="presParOf" srcId="{36492B69-2F5E-4ABC-95D1-B5CC0AB1A036}" destId="{9847C89B-4F46-4C76-B9F6-BEFDC6008F1E}" srcOrd="3" destOrd="0" presId="urn:microsoft.com/office/officeart/2005/8/layout/hProcess9"/>
    <dgm:cxn modelId="{2082CE5E-8557-4E63-B9F8-992F8A79C0D1}" type="presParOf" srcId="{36492B69-2F5E-4ABC-95D1-B5CC0AB1A036}" destId="{1DF99334-2C54-42C7-8722-28E14CA22D1C}" srcOrd="4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889CDEE-D9DF-417C-A5BF-D6C14E394478}">
      <dsp:nvSpPr>
        <dsp:cNvPr id="0" name=""/>
        <dsp:cNvSpPr/>
      </dsp:nvSpPr>
      <dsp:spPr>
        <a:xfrm>
          <a:off x="433" y="1829806"/>
          <a:ext cx="2130830" cy="175748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1435" tIns="51435" rIns="51435" bIns="51435" numCol="1" spcCol="1270" anchor="t" anchorCtr="0">
          <a:noAutofit/>
        </a:bodyPr>
        <a:lstStyle/>
        <a:p>
          <a:pPr marL="228600" lvl="1" indent="-228600" algn="l" defTabSz="12001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zh-TW" altLang="en-US" sz="2700" kern="1200" dirty="0"/>
            <a:t>沒有義人，世人都犯罪</a:t>
          </a:r>
          <a:endParaRPr lang="zh-HK" altLang="en-US" sz="2700" kern="1200" dirty="0"/>
        </a:p>
      </dsp:txBody>
      <dsp:txXfrm>
        <a:off x="40878" y="1870251"/>
        <a:ext cx="2049940" cy="1299994"/>
      </dsp:txXfrm>
    </dsp:sp>
    <dsp:sp modelId="{B90B0CF2-A95A-475C-B729-B10D81E895EF}">
      <dsp:nvSpPr>
        <dsp:cNvPr id="0" name=""/>
        <dsp:cNvSpPr/>
      </dsp:nvSpPr>
      <dsp:spPr>
        <a:xfrm>
          <a:off x="1199372" y="2253655"/>
          <a:ext cx="2342125" cy="2342125"/>
        </a:xfrm>
        <a:prstGeom prst="leftCircularArrow">
          <a:avLst>
            <a:gd name="adj1" fmla="val 3121"/>
            <a:gd name="adj2" fmla="val 383824"/>
            <a:gd name="adj3" fmla="val 2159335"/>
            <a:gd name="adj4" fmla="val 9024489"/>
            <a:gd name="adj5" fmla="val 3642"/>
          </a:avLst>
        </a:prstGeom>
        <a:solidFill>
          <a:schemeClr val="tx1">
            <a:lumMod val="95000"/>
            <a:lumOff val="5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C0CDAD5-EBA6-48DD-88CC-041439C7B318}">
      <dsp:nvSpPr>
        <dsp:cNvPr id="0" name=""/>
        <dsp:cNvSpPr/>
      </dsp:nvSpPr>
      <dsp:spPr>
        <a:xfrm>
          <a:off x="473951" y="3210690"/>
          <a:ext cx="1894071" cy="753209"/>
        </a:xfrm>
        <a:prstGeom prst="roundRect">
          <a:avLst>
            <a:gd name="adj" fmla="val 10000"/>
          </a:avLst>
        </a:prstGeom>
        <a:solidFill>
          <a:schemeClr val="tx1">
            <a:lumMod val="95000"/>
            <a:lumOff val="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35560" rIns="53340" bIns="3556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2800" kern="1200" dirty="0"/>
            <a:t>羅</a:t>
          </a:r>
          <a:r>
            <a:rPr lang="en-US" altLang="zh-TW" sz="2800" kern="1200" dirty="0"/>
            <a:t>1-4</a:t>
          </a:r>
          <a:r>
            <a:rPr lang="zh-TW" altLang="en-US" sz="2800" kern="1200" dirty="0"/>
            <a:t>章：</a:t>
          </a:r>
          <a:endParaRPr lang="zh-HK" altLang="en-US" sz="2800" kern="1200" dirty="0"/>
        </a:p>
      </dsp:txBody>
      <dsp:txXfrm>
        <a:off x="496012" y="3232751"/>
        <a:ext cx="1849949" cy="709087"/>
      </dsp:txXfrm>
    </dsp:sp>
    <dsp:sp modelId="{5CC25819-B193-48E3-9C9E-6ECEF440DA7D}">
      <dsp:nvSpPr>
        <dsp:cNvPr id="0" name=""/>
        <dsp:cNvSpPr/>
      </dsp:nvSpPr>
      <dsp:spPr>
        <a:xfrm>
          <a:off x="2716147" y="1829806"/>
          <a:ext cx="2130830" cy="175748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1435" tIns="51435" rIns="51435" bIns="51435" numCol="1" spcCol="1270" anchor="t" anchorCtr="0">
          <a:noAutofit/>
        </a:bodyPr>
        <a:lstStyle/>
        <a:p>
          <a:pPr marL="228600" lvl="1" indent="-228600" algn="l" defTabSz="12001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zh-TW" altLang="en-US" sz="2700" kern="1200" dirty="0"/>
            <a:t>因信稱義</a:t>
          </a:r>
          <a:endParaRPr lang="en-US" altLang="zh-HK" sz="2700" kern="1200" dirty="0"/>
        </a:p>
      </dsp:txBody>
      <dsp:txXfrm>
        <a:off x="2756592" y="2246856"/>
        <a:ext cx="2049940" cy="1299994"/>
      </dsp:txXfrm>
    </dsp:sp>
    <dsp:sp modelId="{5136C442-4AB8-45E6-BF8B-467023638630}">
      <dsp:nvSpPr>
        <dsp:cNvPr id="0" name=""/>
        <dsp:cNvSpPr/>
      </dsp:nvSpPr>
      <dsp:spPr>
        <a:xfrm>
          <a:off x="3897329" y="752410"/>
          <a:ext cx="2614398" cy="2614398"/>
        </a:xfrm>
        <a:prstGeom prst="circularArrow">
          <a:avLst>
            <a:gd name="adj1" fmla="val 2796"/>
            <a:gd name="adj2" fmla="val 341236"/>
            <a:gd name="adj3" fmla="val 19483253"/>
            <a:gd name="adj4" fmla="val 12575511"/>
            <a:gd name="adj5" fmla="val 3262"/>
          </a:avLst>
        </a:prstGeom>
        <a:solidFill>
          <a:srgbClr val="00B0F0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3F4CF6C-4C02-4BF7-A741-D0DE7984E9D9}">
      <dsp:nvSpPr>
        <dsp:cNvPr id="0" name=""/>
        <dsp:cNvSpPr/>
      </dsp:nvSpPr>
      <dsp:spPr>
        <a:xfrm>
          <a:off x="3189665" y="1453201"/>
          <a:ext cx="1894071" cy="753209"/>
        </a:xfrm>
        <a:prstGeom prst="roundRect">
          <a:avLst>
            <a:gd name="adj" fmla="val 10000"/>
          </a:avLst>
        </a:prstGeom>
        <a:solidFill>
          <a:srgbClr val="00B0F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35560" rIns="53340" bIns="3556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2800" kern="1200" dirty="0"/>
            <a:t>羅</a:t>
          </a:r>
          <a:r>
            <a:rPr lang="en-US" altLang="zh-TW" sz="2800" kern="1200" dirty="0"/>
            <a:t>5-7</a:t>
          </a:r>
          <a:r>
            <a:rPr lang="zh-TW" altLang="en-US" sz="2800" kern="1200" dirty="0"/>
            <a:t>章：</a:t>
          </a:r>
          <a:endParaRPr lang="en-US" altLang="zh-HK" sz="2800" kern="1200" dirty="0"/>
        </a:p>
      </dsp:txBody>
      <dsp:txXfrm>
        <a:off x="3211726" y="1475262"/>
        <a:ext cx="1849949" cy="709087"/>
      </dsp:txXfrm>
    </dsp:sp>
    <dsp:sp modelId="{93946814-4476-4039-9C83-7C79B426DC13}">
      <dsp:nvSpPr>
        <dsp:cNvPr id="0" name=""/>
        <dsp:cNvSpPr/>
      </dsp:nvSpPr>
      <dsp:spPr>
        <a:xfrm>
          <a:off x="5431861" y="1829806"/>
          <a:ext cx="2130830" cy="175748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1435" tIns="51435" rIns="51435" bIns="51435" numCol="1" spcCol="1270" anchor="t" anchorCtr="0">
          <a:noAutofit/>
        </a:bodyPr>
        <a:lstStyle/>
        <a:p>
          <a:pPr marL="228600" lvl="1" indent="-228600" algn="l" defTabSz="12001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zh-TW" altLang="en-US" sz="2700" kern="1200" dirty="0"/>
            <a:t>得救、成聖</a:t>
          </a:r>
          <a:endParaRPr lang="en-US" altLang="zh-HK" sz="2700" kern="1200" dirty="0"/>
        </a:p>
        <a:p>
          <a:pPr marL="228600" lvl="1" indent="-228600" algn="l" defTabSz="12001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zh-TW" altLang="en-US" sz="2700" kern="1200" dirty="0"/>
            <a:t>稱義、重生</a:t>
          </a:r>
          <a:endParaRPr lang="en-US" altLang="zh-HK" sz="2700" kern="1200" dirty="0"/>
        </a:p>
      </dsp:txBody>
      <dsp:txXfrm>
        <a:off x="5472306" y="1870251"/>
        <a:ext cx="2049940" cy="1299994"/>
      </dsp:txXfrm>
    </dsp:sp>
    <dsp:sp modelId="{408C962C-6678-4A5A-84E7-6DCB4C6DA8CE}">
      <dsp:nvSpPr>
        <dsp:cNvPr id="0" name=""/>
        <dsp:cNvSpPr/>
      </dsp:nvSpPr>
      <dsp:spPr>
        <a:xfrm>
          <a:off x="6630800" y="2253655"/>
          <a:ext cx="2342125" cy="2342125"/>
        </a:xfrm>
        <a:prstGeom prst="leftCircularArrow">
          <a:avLst>
            <a:gd name="adj1" fmla="val 3121"/>
            <a:gd name="adj2" fmla="val 383824"/>
            <a:gd name="adj3" fmla="val 2159335"/>
            <a:gd name="adj4" fmla="val 9024489"/>
            <a:gd name="adj5" fmla="val 3642"/>
          </a:avLst>
        </a:prstGeom>
        <a:solidFill>
          <a:srgbClr val="FFFF00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9933075-A972-47FC-8A87-5BF85526BA13}">
      <dsp:nvSpPr>
        <dsp:cNvPr id="0" name=""/>
        <dsp:cNvSpPr/>
      </dsp:nvSpPr>
      <dsp:spPr>
        <a:xfrm>
          <a:off x="5905379" y="3210690"/>
          <a:ext cx="1894071" cy="753209"/>
        </a:xfrm>
        <a:prstGeom prst="roundRect">
          <a:avLst>
            <a:gd name="adj" fmla="val 10000"/>
          </a:avLst>
        </a:prstGeom>
        <a:solidFill>
          <a:srgbClr val="FFFF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35560" rIns="53340" bIns="3556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2800" kern="1200" dirty="0">
              <a:solidFill>
                <a:sysClr val="windowText" lastClr="000000"/>
              </a:solidFill>
            </a:rPr>
            <a:t>羅</a:t>
          </a:r>
          <a:r>
            <a:rPr lang="en-US" altLang="zh-TW" sz="2800" kern="1200" dirty="0">
              <a:solidFill>
                <a:sysClr val="windowText" lastClr="000000"/>
              </a:solidFill>
            </a:rPr>
            <a:t>8-11</a:t>
          </a:r>
          <a:r>
            <a:rPr lang="zh-TW" altLang="en-US" sz="2800" kern="1200" dirty="0">
              <a:solidFill>
                <a:sysClr val="windowText" lastClr="000000"/>
              </a:solidFill>
            </a:rPr>
            <a:t>章：</a:t>
          </a:r>
          <a:endParaRPr lang="en-US" altLang="zh-HK" sz="2800" kern="1200" dirty="0">
            <a:solidFill>
              <a:sysClr val="windowText" lastClr="000000"/>
            </a:solidFill>
          </a:endParaRPr>
        </a:p>
      </dsp:txBody>
      <dsp:txXfrm>
        <a:off x="5927440" y="3232751"/>
        <a:ext cx="1849949" cy="709087"/>
      </dsp:txXfrm>
    </dsp:sp>
    <dsp:sp modelId="{FFEBBD4B-3772-4DF2-992C-2363F7970943}">
      <dsp:nvSpPr>
        <dsp:cNvPr id="0" name=""/>
        <dsp:cNvSpPr/>
      </dsp:nvSpPr>
      <dsp:spPr>
        <a:xfrm>
          <a:off x="8147575" y="1829806"/>
          <a:ext cx="2130830" cy="175748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1435" tIns="51435" rIns="51435" bIns="51435" numCol="1" spcCol="1270" anchor="t" anchorCtr="0">
          <a:noAutofit/>
        </a:bodyPr>
        <a:lstStyle/>
        <a:p>
          <a:pPr marL="228600" lvl="1" indent="-228600" algn="l" defTabSz="12001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zh-TW" altLang="en-US" sz="2700" kern="1200" dirty="0"/>
            <a:t>活祭事奉</a:t>
          </a:r>
          <a:endParaRPr lang="zh-HK" altLang="en-US" sz="2700" kern="1200" dirty="0"/>
        </a:p>
      </dsp:txBody>
      <dsp:txXfrm>
        <a:off x="8188020" y="2246856"/>
        <a:ext cx="2049940" cy="1299994"/>
      </dsp:txXfrm>
    </dsp:sp>
    <dsp:sp modelId="{03E2BD65-DE86-420D-8946-EAB15F2E82B6}">
      <dsp:nvSpPr>
        <dsp:cNvPr id="0" name=""/>
        <dsp:cNvSpPr/>
      </dsp:nvSpPr>
      <dsp:spPr>
        <a:xfrm>
          <a:off x="8621093" y="1453201"/>
          <a:ext cx="1894071" cy="753209"/>
        </a:xfrm>
        <a:prstGeom prst="roundRect">
          <a:avLst>
            <a:gd name="adj" fmla="val 10000"/>
          </a:avLst>
        </a:prstGeom>
        <a:solidFill>
          <a:srgbClr val="7030A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35560" rIns="53340" bIns="3556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2800" kern="1200" dirty="0"/>
            <a:t>羅</a:t>
          </a:r>
          <a:r>
            <a:rPr lang="en-US" altLang="zh-TW" sz="2800" kern="1200" dirty="0"/>
            <a:t>12-16</a:t>
          </a:r>
          <a:r>
            <a:rPr lang="zh-TW" altLang="en-US" sz="2800" kern="1200" dirty="0"/>
            <a:t>章</a:t>
          </a:r>
          <a:endParaRPr lang="en-US" altLang="zh-HK" sz="2800" kern="1200" dirty="0"/>
        </a:p>
      </dsp:txBody>
      <dsp:txXfrm>
        <a:off x="8643154" y="1475262"/>
        <a:ext cx="1849949" cy="70908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4CD34D1-7054-4C5B-80F5-BA05AE2B565A}">
      <dsp:nvSpPr>
        <dsp:cNvPr id="0" name=""/>
        <dsp:cNvSpPr/>
      </dsp:nvSpPr>
      <dsp:spPr>
        <a:xfrm>
          <a:off x="602573" y="0"/>
          <a:ext cx="6829166" cy="2298246"/>
        </a:xfrm>
        <a:prstGeom prst="rightArrow">
          <a:avLst/>
        </a:prstGeom>
        <a:solidFill>
          <a:srgbClr val="92D050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9A9706D-76AB-4384-ADCE-15CCCE51D987}">
      <dsp:nvSpPr>
        <dsp:cNvPr id="0" name=""/>
        <dsp:cNvSpPr/>
      </dsp:nvSpPr>
      <dsp:spPr>
        <a:xfrm>
          <a:off x="2972" y="689473"/>
          <a:ext cx="2574778" cy="919298"/>
        </a:xfrm>
        <a:prstGeom prst="roundRect">
          <a:avLst/>
        </a:prstGeom>
        <a:solidFill>
          <a:srgbClr val="00B0F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1900" b="1" kern="1200" dirty="0"/>
            <a:t>救恩（</a:t>
          </a:r>
          <a:r>
            <a:rPr lang="en-US" altLang="zh-TW" sz="1900" b="1" kern="1200" dirty="0"/>
            <a:t>salvation</a:t>
          </a:r>
          <a:r>
            <a:rPr lang="zh-TW" altLang="en-US" sz="1900" b="1" kern="1200" dirty="0"/>
            <a:t>）</a:t>
          </a:r>
          <a:endParaRPr lang="zh-HK" altLang="en-US" sz="1900" b="1" kern="1200" dirty="0"/>
        </a:p>
      </dsp:txBody>
      <dsp:txXfrm>
        <a:off x="47848" y="734349"/>
        <a:ext cx="2485026" cy="829546"/>
      </dsp:txXfrm>
    </dsp:sp>
    <dsp:sp modelId="{E7EC6E2E-EB3F-4633-90E0-26DFC25EC71E}">
      <dsp:nvSpPr>
        <dsp:cNvPr id="0" name=""/>
        <dsp:cNvSpPr/>
      </dsp:nvSpPr>
      <dsp:spPr>
        <a:xfrm>
          <a:off x="2729767" y="689473"/>
          <a:ext cx="2574778" cy="919298"/>
        </a:xfrm>
        <a:prstGeom prst="roundRect">
          <a:avLst/>
        </a:prstGeom>
        <a:solidFill>
          <a:srgbClr val="FFFF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1900" b="1" kern="1200" dirty="0">
              <a:solidFill>
                <a:sysClr val="windowText" lastClr="000000"/>
              </a:solidFill>
            </a:rPr>
            <a:t>成聖（</a:t>
          </a:r>
          <a:r>
            <a:rPr lang="en-US" altLang="zh-TW" sz="1900" b="1" kern="1200" dirty="0">
              <a:solidFill>
                <a:sysClr val="windowText" lastClr="000000"/>
              </a:solidFill>
            </a:rPr>
            <a:t>sanctification)</a:t>
          </a:r>
          <a:endParaRPr lang="zh-HK" altLang="en-US" sz="1900" b="1" kern="1200" dirty="0">
            <a:solidFill>
              <a:sysClr val="windowText" lastClr="000000"/>
            </a:solidFill>
          </a:endParaRPr>
        </a:p>
      </dsp:txBody>
      <dsp:txXfrm>
        <a:off x="2774643" y="734349"/>
        <a:ext cx="2485026" cy="829546"/>
      </dsp:txXfrm>
    </dsp:sp>
    <dsp:sp modelId="{1DF99334-2C54-42C7-8722-28E14CA22D1C}">
      <dsp:nvSpPr>
        <dsp:cNvPr id="0" name=""/>
        <dsp:cNvSpPr/>
      </dsp:nvSpPr>
      <dsp:spPr>
        <a:xfrm>
          <a:off x="5456561" y="689473"/>
          <a:ext cx="2574778" cy="919298"/>
        </a:xfrm>
        <a:prstGeom prst="roundRect">
          <a:avLst/>
        </a:prstGeom>
        <a:solidFill>
          <a:srgbClr val="7030A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1900" b="1" kern="1200" dirty="0"/>
            <a:t>事奉</a:t>
          </a:r>
          <a:r>
            <a:rPr lang="en-US" altLang="zh-TW" sz="1900" b="1" kern="1200" dirty="0"/>
            <a:t>(service</a:t>
          </a:r>
          <a:r>
            <a:rPr lang="zh-TW" altLang="en-US" sz="1900" b="1" kern="1200" dirty="0"/>
            <a:t>）</a:t>
          </a:r>
          <a:endParaRPr lang="zh-HK" altLang="en-US" sz="1900" b="1" kern="1200" dirty="0"/>
        </a:p>
      </dsp:txBody>
      <dsp:txXfrm>
        <a:off x="5501437" y="734349"/>
        <a:ext cx="2485026" cy="82954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4">
  <dgm:title val=""/>
  <dgm:desc val=""/>
  <dgm:catLst>
    <dgm:cat type="process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tSp" refType="w"/>
      <dgm:constr type="h" for="ch" forName="tSp" refType="h" fact="0.15"/>
      <dgm:constr type="l" for="ch" forName="tSp"/>
      <dgm:constr type="t" for="ch" forName="tSp"/>
      <dgm:constr type="w" for="ch" forName="bSp" refType="w"/>
      <dgm:constr type="h" for="ch" forName="bSp" refType="h" fact="0.15"/>
      <dgm:constr type="l" for="ch" forName="bSp"/>
      <dgm:constr type="t" for="ch" forName="bSp" refType="h" fact="0.85"/>
      <dgm:constr type="w" for="ch" forName="process" refType="w"/>
      <dgm:constr type="h" for="ch" forName="process" refType="h" fact="0.7"/>
      <dgm:constr type="l" for="ch" forName="process"/>
      <dgm:constr type="t" for="ch" forName="process" refType="h" fact="0.15"/>
    </dgm:constrLst>
    <dgm:ruleLst/>
    <dgm:layoutNode name="tSp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bSp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process">
      <dgm:choose name="Name1">
        <dgm:if name="Name2" func="var" arg="dir" op="equ" val="norm">
          <dgm:alg type="lin">
            <dgm:param type="linDir" val="fromL"/>
          </dgm:alg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1" refType="w"/>
        <dgm:constr type="w" for="ch" forName="composite2" refType="w" refFor="ch" refForName="composite1" op="equ"/>
        <dgm:constr type="h" for="ch" forName="composite1" refType="h"/>
        <dgm:constr type="h" for="ch" forName="composite2" refType="h" refFor="ch" refForName="composite1" op="equ"/>
        <dgm:constr type="primFontSz" for="des" forName="parentNode1" val="65"/>
        <dgm:constr type="primFontSz" for="des" forName="parentNode2" refType="primFontSz" refFor="des" refForName="parentNode1" op="equ"/>
        <dgm:constr type="secFontSz" for="des" forName="childNode1tx" val="65"/>
        <dgm:constr type="secFontSz" for="des" forName="childNode2tx" refType="secFontSz" refFor="des" refForName="childNode1tx" op="equ"/>
        <dgm:constr type="w" for="des" ptType="sibTrans" refType="w" refFor="ch" refForName="composite1" op="equ" fact="0.05"/>
      </dgm:constrLst>
      <dgm:ruleLst/>
      <dgm:forEach name="Name4" axis="ch" ptType="node" step="2">
        <dgm:layoutNode name="composite1">
          <dgm:alg type="composite">
            <dgm:param type="ar" val="0.943"/>
          </dgm:alg>
          <dgm:shape xmlns:r="http://schemas.openxmlformats.org/officeDocument/2006/relationships" r:blip="">
            <dgm:adjLst/>
          </dgm:shape>
          <dgm:presOf/>
          <dgm:choose name="Name5">
            <dgm:if name="Name6" func="var" arg="dir" op="equ" val="norm">
              <dgm:constrLst>
                <dgm:constr type="h" refType="w" fact="1.06"/>
                <dgm:constr type="w" for="ch" forName="dummyNode1" refType="w"/>
                <dgm:constr type="h" for="ch" forName="dummyNode1" refType="h"/>
                <dgm:constr type="t" for="ch" forName="dummyNode1"/>
                <dgm:constr type="l" for="ch" forName="dummyNode1"/>
                <dgm:constr type="w" for="ch" forName="childNode1" refType="w" fact="0.9"/>
                <dgm:constr type="h" for="ch" forName="childNode1" refType="h" fact="0.7"/>
                <dgm:constr type="t" for="ch" forName="childNode1" refType="h" fact="0.15"/>
                <dgm:constr type="l" for="ch" forName="childNode1"/>
                <dgm:constr type="w" for="ch" forName="childNode1tx" refType="w" fact="0.9"/>
                <dgm:constr type="h" for="ch" forName="childNode1tx" refType="h" fact="0.55"/>
                <dgm:constr type="t" for="ch" forName="childNode1tx" refType="h" fact="0.15"/>
                <dgm:constr type="l" for="ch" forName="childNode1tx"/>
                <dgm:constr type="w" for="ch" forName="parentNode1" refType="w" fact="0.8"/>
                <dgm:constr type="h" for="ch" forName="parentNode1" refType="h" fact="0.3"/>
                <dgm:constr type="t" for="ch" forName="parentNode1" refType="h" fact="0.7"/>
                <dgm:constr type="l" for="ch" forName="parentNode1" refType="w" fact="0.2"/>
                <dgm:constr type="w" for="ch" forName="connSite1" refType="w" fact="0.01"/>
                <dgm:constr type="h" for="ch" forName="connSite1" refType="h" fact="0.01"/>
                <dgm:constr type="t" for="ch" forName="connSite1"/>
                <dgm:constr type="l" for="ch" forName="connSite1" refType="w" fact="0.35"/>
              </dgm:constrLst>
            </dgm:if>
            <dgm:else name="Name7">
              <dgm:constrLst>
                <dgm:constr type="h" refType="w" fact="1.06"/>
                <dgm:constr type="w" for="ch" forName="dummyNode1" refType="w"/>
                <dgm:constr type="h" for="ch" forName="dummyNode1" refType="h"/>
                <dgm:constr type="t" for="ch" forName="dummyNode1"/>
                <dgm:constr type="l" for="ch" forName="dummyNode1"/>
                <dgm:constr type="w" for="ch" forName="childNode1" refType="w" fact="0.9"/>
                <dgm:constr type="h" for="ch" forName="childNode1" refType="h" fact="0.7"/>
                <dgm:constr type="t" for="ch" forName="childNode1" refType="h" fact="0.15"/>
                <dgm:constr type="l" for="ch" forName="childNode1" refType="w" fact="0.1"/>
                <dgm:constr type="w" for="ch" forName="childNode1tx" refType="w" fact="0.9"/>
                <dgm:constr type="h" for="ch" forName="childNode1tx" refType="h" fact="0.55"/>
                <dgm:constr type="t" for="ch" forName="childNode1tx" refType="h" fact="0.15"/>
                <dgm:constr type="l" for="ch" forName="childNode1tx" refType="w" fact="0.1"/>
                <dgm:constr type="w" for="ch" forName="parentNode1" refType="w" fact="0.8"/>
                <dgm:constr type="h" for="ch" forName="parentNode1" refType="h" fact="0.3"/>
                <dgm:constr type="t" for="ch" forName="parentNode1" refType="h" fact="0.7"/>
                <dgm:constr type="l" for="ch" forName="parentNode1"/>
                <dgm:constr type="w" for="ch" forName="connSite1" refType="w" fact="0.01"/>
                <dgm:constr type="h" for="ch" forName="connSite1" refType="h" fact="0.01"/>
                <dgm:constr type="t" for="ch" forName="connSite1"/>
                <dgm:constr type="l" for="ch" forName="connSite1" refType="w" fact="0.65"/>
              </dgm:constrLst>
            </dgm:else>
          </dgm:choose>
          <dgm:ruleLst/>
          <dgm:layoutNode name="dummyNode1">
            <dgm:alg type="sp"/>
            <dgm:shape xmlns:r="http://schemas.openxmlformats.org/officeDocument/2006/relationships" type="rect" r:blip="" hideGeom="1">
              <dgm:adjLst/>
            </dgm:shape>
            <dgm:presOf/>
            <dgm:constrLst/>
            <dgm:ruleLst/>
          </dgm:layoutNode>
          <dgm:layoutNode name="childNode1" styleLbl="bgAcc1">
            <dgm:varLst>
              <dgm:bulletEnabled val="1"/>
            </dgm:varLst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/>
            <dgm:ruleLst/>
          </dgm:layoutNode>
          <dgm:layoutNode name="childNode1tx" styleLbl="bgAcc1">
            <dgm:varLst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 axis="des" ptType="node"/>
            <dgm:constrLst>
              <dgm:constr type="secFontSz" val="65"/>
              <dgm:constr type="primFontSz" refType="secFontSz"/>
              <dgm:constr type="tMarg" refType="secFontSz" fact="0.15"/>
              <dgm:constr type="bMarg" refType="secFontSz" fact="0.15"/>
              <dgm:constr type="lMarg" refType="secFontSz" fact="0.15"/>
              <dgm:constr type="rMarg" refType="secFontSz" fact="0.15"/>
            </dgm:constrLst>
            <dgm:ruleLst>
              <dgm:rule type="secFontSz" val="5" fact="NaN" max="NaN"/>
            </dgm:ruleLst>
          </dgm:layoutNode>
          <dgm:layoutNode name="parentNode1" styleLbl="node1">
            <dgm:varLst>
              <dgm:chMax val="1"/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1"/>
              <dgm:constr type="bMarg" refType="primFontSz" fact="0.1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  <dgm:layoutNode name="connSite1" moveWith="childNode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forEach name="Name8" axis="followSib" ptType="sibTrans" cnt="1">
          <dgm:layoutNode name="Name9">
            <dgm:alg type="conn">
              <dgm:param type="connRout" val="curve"/>
              <dgm:param type="srcNode" val="parentNode1"/>
              <dgm:param type="dstNode" val="connSite2"/>
              <dgm:param type="begPts" val="bCtr"/>
              <dgm:param type="endPts" val="bCtr"/>
            </dgm:alg>
            <dgm:shape xmlns:r="http://schemas.openxmlformats.org/officeDocument/2006/relationships" type="conn" r:blip="" zOrderOff="-2">
              <dgm:adjLst/>
            </dgm:shape>
            <dgm:presOf axis="self"/>
            <dgm:choose name="Name10">
              <dgm:if name="Name11" func="var" arg="dir" op="equ" val="norm">
                <dgm:constrLst>
                  <dgm:constr type="h" refType="w" fact="0.35"/>
                  <dgm:constr type="wArH" refType="h"/>
                  <dgm:constr type="hArH" refType="h"/>
                  <dgm:constr type="connDist"/>
                  <dgm:constr type="diam" refType="connDist" fact="-1.15"/>
                  <dgm:constr type="begPad"/>
                  <dgm:constr type="endPad"/>
                </dgm:constrLst>
              </dgm:if>
              <dgm:else name="Name12">
                <dgm:constrLst>
                  <dgm:constr type="h" refType="w" fact="0.35"/>
                  <dgm:constr type="wArH" refType="h"/>
                  <dgm:constr type="hArH" refType="h"/>
                  <dgm:constr type="connDist"/>
                  <dgm:constr type="diam" refType="connDist" fact="1.15"/>
                  <dgm:constr type="begPad"/>
                  <dgm:constr type="endPad"/>
                </dgm:constrLst>
              </dgm:else>
            </dgm:choose>
            <dgm:ruleLst/>
          </dgm:layoutNode>
        </dgm:forEach>
        <dgm:forEach name="Name13" axis="followSib" ptType="node" cnt="1">
          <dgm:layoutNode name="composite2">
            <dgm:alg type="composite">
              <dgm:param type="ar" val="0.943"/>
            </dgm:alg>
            <dgm:shape xmlns:r="http://schemas.openxmlformats.org/officeDocument/2006/relationships" r:blip="">
              <dgm:adjLst/>
            </dgm:shape>
            <dgm:presOf/>
            <dgm:choose name="Name14">
              <dgm:if name="Name15" func="var" arg="dir" op="equ" val="norm">
                <dgm:constrLst>
                  <dgm:constr type="h" refType="w" fact="1.06"/>
                  <dgm:constr type="w" for="ch" forName="dummyNode2" refType="w"/>
                  <dgm:constr type="h" for="ch" forName="dummyNode2" refType="h"/>
                  <dgm:constr type="t" for="ch" forName="dummyNode2"/>
                  <dgm:constr type="l" for="ch" forName="dummyNode2"/>
                  <dgm:constr type="w" for="ch" forName="childNode2" refType="w" fact="0.9"/>
                  <dgm:constr type="h" for="ch" forName="childNode2" refType="h" fact="0.7"/>
                  <dgm:constr type="t" for="ch" forName="childNode2" refType="h" fact="0.15"/>
                  <dgm:constr type="l" for="ch" forName="childNode2"/>
                  <dgm:constr type="w" for="ch" forName="childNode2tx" refType="w" fact="0.9"/>
                  <dgm:constr type="h" for="ch" forName="childNode2tx" refType="h" fact="0.55"/>
                  <dgm:constr type="t" for="ch" forName="childNode2tx" refType="h" fact="0.3"/>
                  <dgm:constr type="l" for="ch" forName="childNode2tx"/>
                  <dgm:constr type="w" for="ch" forName="parentNode2" refType="w" fact="0.8"/>
                  <dgm:constr type="h" for="ch" forName="parentNode2" refType="h" fact="0.3"/>
                  <dgm:constr type="t" for="ch" forName="parentNode2"/>
                  <dgm:constr type="l" for="ch" forName="parentNode2" refType="w" fact="0.2"/>
                  <dgm:constr type="w" for="ch" forName="connSite2" refType="w" fact="0.01"/>
                  <dgm:constr type="h" for="ch" forName="connSite2" refType="h" fact="0.01"/>
                  <dgm:constr type="t" for="ch" forName="connSite2" refType="h" fact="0.99"/>
                  <dgm:constr type="l" for="ch" forName="connSite2" refType="w" fact="0.25"/>
                </dgm:constrLst>
              </dgm:if>
              <dgm:else name="Name16">
                <dgm:constrLst>
                  <dgm:constr type="h" refType="w" fact="1.06"/>
                  <dgm:constr type="w" for="ch" forName="dummyNode2" refType="w"/>
                  <dgm:constr type="h" for="ch" forName="dummyNode2" refType="h"/>
                  <dgm:constr type="t" for="ch" forName="dummyNode2"/>
                  <dgm:constr type="l" for="ch" forName="dummyNode2"/>
                  <dgm:constr type="w" for="ch" forName="childNode2" refType="w" fact="0.9"/>
                  <dgm:constr type="h" for="ch" forName="childNode2" refType="h" fact="0.7"/>
                  <dgm:constr type="t" for="ch" forName="childNode2" refType="h" fact="0.15"/>
                  <dgm:constr type="l" for="ch" forName="childNode2" refType="w" fact="0.1"/>
                  <dgm:constr type="w" for="ch" forName="childNode2tx" refType="w" fact="0.9"/>
                  <dgm:constr type="h" for="ch" forName="childNode2tx" refType="h" fact="0.55"/>
                  <dgm:constr type="t" for="ch" forName="childNode2tx" refType="h" fact="0.3"/>
                  <dgm:constr type="l" for="ch" forName="childNode2tx" refType="w" fact="0.1"/>
                  <dgm:constr type="w" for="ch" forName="parentNode2" refType="w" fact="0.8"/>
                  <dgm:constr type="h" for="ch" forName="parentNode2" refType="h" fact="0.3"/>
                  <dgm:constr type="t" for="ch" forName="parentNode2"/>
                  <dgm:constr type="l" for="ch" forName="parentNode2"/>
                  <dgm:constr type="w" for="ch" forName="connSite2" refType="w" fact="0.01"/>
                  <dgm:constr type="h" for="ch" forName="connSite2" refType="h" fact="0.01"/>
                  <dgm:constr type="t" for="ch" forName="connSite2" refType="h" fact="0.99"/>
                  <dgm:constr type="l" for="ch" forName="connSite2" refType="w" fact="0.85"/>
                </dgm:constrLst>
              </dgm:else>
            </dgm:choose>
            <dgm:ruleLst/>
            <dgm:layoutNode name="dummyNode2">
              <dgm:alg type="sp"/>
              <dgm:shape xmlns:r="http://schemas.openxmlformats.org/officeDocument/2006/relationships" type="rect" r:blip="" hideGeom="1">
                <dgm:adjLst/>
              </dgm:shape>
              <dgm:presOf/>
              <dgm:constrLst/>
              <dgm:ruleLst/>
            </dgm:layoutNode>
            <dgm:layoutNode name="childNode2" styleLbl="bgAcc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des" ptType="node"/>
              <dgm:constrLst/>
              <dgm:ruleLst/>
            </dgm:layoutNode>
            <dgm:layoutNode name="childNode2tx" styleLbl="bgAcc1">
              <dgm:varLst>
                <dgm:bulletEnabled val="1"/>
              </dgm:varLst>
              <dgm:alg type="tx">
                <dgm:param type="stBulletLvl" val="1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15"/>
                <dgm:constr type="bMarg" refType="secFontSz" fact="0.15"/>
                <dgm:constr type="lMarg" refType="secFontSz" fact="0.15"/>
                <dgm:constr type="rMarg" refType="secFontSz" fact="0.15"/>
              </dgm:constrLst>
              <dgm:ruleLst>
                <dgm:rule type="secFontSz" val="5" fact="NaN" max="NaN"/>
              </dgm:ruleLst>
            </dgm:layoutNode>
            <dgm:layoutNode name="parentNode2" styleLbl="node1">
              <dgm:varLst>
                <dgm:chMax val="0"/>
                <dgm:bulletEnabled val="1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connSite2" moveWith="childNode2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layoutNode>
          <dgm:forEach name="Name17" axis="followSib" ptType="sibTrans" cnt="1">
            <dgm:layoutNode name="Name18">
              <dgm:alg type="conn">
                <dgm:param type="connRout" val="curve"/>
                <dgm:param type="srcNode" val="parentNode2"/>
                <dgm:param type="dstNode" val="connSite1"/>
                <dgm:param type="begPts" val="tCtr"/>
                <dgm:param type="endPts" val="tCtr"/>
              </dgm:alg>
              <dgm:shape xmlns:r="http://schemas.openxmlformats.org/officeDocument/2006/relationships" type="conn" r:blip="" zOrderOff="-2">
                <dgm:adjLst/>
              </dgm:shape>
              <dgm:presOf axis="self"/>
              <dgm:choose name="Name19">
                <dgm:if name="Name20" func="var" arg="dir" op="equ" val="norm">
                  <dgm:constrLst>
                    <dgm:constr type="h" refType="w" fact="0.35"/>
                    <dgm:constr type="wArH" refType="h"/>
                    <dgm:constr type="hArH" refType="h"/>
                    <dgm:constr type="connDist"/>
                    <dgm:constr type="diam" refType="connDist" fact="1.15"/>
                    <dgm:constr type="begPad"/>
                    <dgm:constr type="endPad"/>
                  </dgm:constrLst>
                </dgm:if>
                <dgm:else name="Name21">
                  <dgm:constrLst>
                    <dgm:constr type="h" refType="w" fact="0.35"/>
                    <dgm:constr type="wArH" refType="h"/>
                    <dgm:constr type="hArH" refType="h"/>
                    <dgm:constr type="connDist"/>
                    <dgm:constr type="diam" refType="connDist" fact="-1.15"/>
                    <dgm:constr type="begPad"/>
                    <dgm:constr type="endPad"/>
                  </dgm:constrLst>
                </dgm:else>
              </dgm:choose>
              <dgm:ruleLst/>
            </dgm:layoutNode>
          </dgm:forEach>
        </dgm:forEach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>
            <a:extLst>
              <a:ext uri="{FF2B5EF4-FFF2-40B4-BE49-F238E27FC236}">
                <a16:creationId xmlns:a16="http://schemas.microsoft.com/office/drawing/2014/main" id="{CC643059-F405-4006-B744-1B8067B9A8E5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BACF9739-C247-4C48-8684-0328CB7D5C13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5D272F9-C034-4BE9-9C54-14D6B151E405}" type="datetime1">
              <a:rPr lang="zh-TW" altLang="en-US" smtClean="0"/>
              <a:t>2025/11/3</a:t>
            </a:fld>
            <a:endParaRPr lang="zh-TW" altLang="en-US"/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7F40E8BE-5C84-4DE2-B705-CA689329840B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FB96177E-A267-497D-93A3-06A884EA1CB1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BC3E443-440A-441C-A01C-487EF58D7F4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205048729"/>
      </p:ext>
    </p:extLst>
  </p:cSld>
  <p:clrMap bg1="lt1" tx1="dk1" bg2="lt2" tx2="dk2" accent1="accent1" accent2="accent2" accent3="accent3" accent4="accent4" accent5="accent5" accent6="accent6" hlink="hlink" folHlink="folHlink"/>
  <p:hf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zh-TW" dirty="0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24C54505-450E-42B8-ADC9-4991D9360C56}" type="datetime1">
              <a:rPr lang="zh-TW" altLang="en-US" smtClean="0"/>
              <a:t>2025/11/3</a:t>
            </a:fld>
            <a:endParaRPr lang="zh-TW" dirty="0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zh-TW" dirty="0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zh-TW"/>
              <a:t>按一下以編輯母片文字樣式</a:t>
            </a:r>
          </a:p>
          <a:p>
            <a:pPr lvl="1" rtl="0"/>
            <a:r>
              <a:rPr lang="zh-TW"/>
              <a:t>第二層</a:t>
            </a:r>
          </a:p>
          <a:p>
            <a:pPr lvl="2" rtl="0"/>
            <a:r>
              <a:rPr lang="zh-TW"/>
              <a:t>第三層</a:t>
            </a:r>
          </a:p>
          <a:p>
            <a:pPr lvl="3" rtl="0"/>
            <a:r>
              <a:rPr lang="zh-TW"/>
              <a:t>第四層</a:t>
            </a:r>
          </a:p>
          <a:p>
            <a:pPr lvl="4" rtl="0"/>
            <a:r>
              <a:rPr lang="zh-TW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zh-TW" dirty="0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2124924D-8356-45E8-9D28-715AE3EDEB83}" type="slidenum">
              <a:rPr lang="zh-TW" smtClean="0"/>
              <a:t>‹#›</a:t>
            </a:fld>
            <a:endParaRPr lang="zh-TW" dirty="0"/>
          </a:p>
        </p:txBody>
      </p:sp>
    </p:spTree>
    <p:extLst>
      <p:ext uri="{BB962C8B-B14F-4D97-AF65-F5344CB8AC3E}">
        <p14:creationId xmlns:p14="http://schemas.microsoft.com/office/powerpoint/2010/main" val="3225761232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7AA68A-2162-955F-CD91-386750B9C9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>
            <a:extLst>
              <a:ext uri="{FF2B5EF4-FFF2-40B4-BE49-F238E27FC236}">
                <a16:creationId xmlns:a16="http://schemas.microsoft.com/office/drawing/2014/main" id="{C94F7FFF-DDF5-7185-8E97-A703948210A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>
            <a:extLst>
              <a:ext uri="{FF2B5EF4-FFF2-40B4-BE49-F238E27FC236}">
                <a16:creationId xmlns:a16="http://schemas.microsoft.com/office/drawing/2014/main" id="{11FBA1A5-AE42-9CCD-0170-9AF70E3E980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zh-TW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8077ABA6-BC70-D965-763A-49C33B16BFA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29D42641-E5B1-4B0D-8683-243E57965E87}" type="slidenum">
              <a:rPr lang="en-US" altLang="zh-TW" smtClean="0"/>
              <a:t>8</a:t>
            </a:fld>
            <a:endParaRPr lang="zh-TW" dirty="0"/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EF6AFD5B-D93A-2DAF-B2E8-6793655604C1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 rtl="0"/>
            <a:fld id="{66F091AA-5CA2-4A0C-AA18-F02A10CCED7D}" type="datetime1">
              <a:rPr lang="zh-TW" altLang="en-US" smtClean="0"/>
              <a:t>2025/11/3</a:t>
            </a:fld>
            <a:endParaRPr lang="zh-TW" dirty="0"/>
          </a:p>
        </p:txBody>
      </p:sp>
    </p:spTree>
    <p:extLst>
      <p:ext uri="{BB962C8B-B14F-4D97-AF65-F5344CB8AC3E}">
        <p14:creationId xmlns:p14="http://schemas.microsoft.com/office/powerpoint/2010/main" val="400036702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zh-TW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02743293-0820-4BC8-BD8F-B5AE10C4A443}" type="slidenum">
              <a:rPr lang="en-US" altLang="zh-TW" smtClean="0"/>
              <a:t>26</a:t>
            </a:fld>
            <a:endParaRPr lang="zh-TW" dirty="0"/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FB8742BC-512B-4CBE-8634-09A6589D5E5D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 rtl="0"/>
            <a:fld id="{C546776F-983D-4BFD-8848-22F2A47AE7C3}" type="datetime1">
              <a:rPr lang="zh-TW" altLang="en-US" smtClean="0"/>
              <a:t>2025/11/3</a:t>
            </a:fld>
            <a:endParaRPr lang="zh-TW" dirty="0"/>
          </a:p>
        </p:txBody>
      </p:sp>
    </p:spTree>
    <p:extLst>
      <p:ext uri="{BB962C8B-B14F-4D97-AF65-F5344CB8AC3E}">
        <p14:creationId xmlns:p14="http://schemas.microsoft.com/office/powerpoint/2010/main" val="39977094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zh-TW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A9CD3540-47EC-47F1-9DF7-C96EE8190A07}" type="slidenum">
              <a:rPr lang="en-US" altLang="zh-TW" smtClean="0"/>
              <a:t>32</a:t>
            </a:fld>
            <a:endParaRPr lang="zh-TW" dirty="0"/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03718B44-EB8D-4CDB-AF95-A62FAC5A3BB9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 rtl="0"/>
            <a:fld id="{DA09288E-0CF1-4B5A-845E-0983BC77F720}" type="datetime1">
              <a:rPr lang="zh-TW" altLang="en-US" smtClean="0"/>
              <a:t>2025/11/3</a:t>
            </a:fld>
            <a:endParaRPr lang="zh-TW" dirty="0"/>
          </a:p>
        </p:txBody>
      </p:sp>
    </p:spTree>
    <p:extLst>
      <p:ext uri="{BB962C8B-B14F-4D97-AF65-F5344CB8AC3E}">
        <p14:creationId xmlns:p14="http://schemas.microsoft.com/office/powerpoint/2010/main" val="376179181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zh-TW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29D42641-E5B1-4B0D-8683-243E57965E87}" type="slidenum">
              <a:rPr lang="en-US" altLang="zh-TW" smtClean="0"/>
              <a:t>33</a:t>
            </a:fld>
            <a:endParaRPr lang="zh-TW" dirty="0"/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DAE9145D-2310-4849-98E1-ECC4857FEF92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 rtl="0"/>
            <a:fld id="{66F091AA-5CA2-4A0C-AA18-F02A10CCED7D}" type="datetime1">
              <a:rPr lang="zh-TW" altLang="en-US" smtClean="0"/>
              <a:t>2025/11/3</a:t>
            </a:fld>
            <a:endParaRPr lang="zh-TW" dirty="0"/>
          </a:p>
        </p:txBody>
      </p:sp>
    </p:spTree>
    <p:extLst>
      <p:ext uri="{BB962C8B-B14F-4D97-AF65-F5344CB8AC3E}">
        <p14:creationId xmlns:p14="http://schemas.microsoft.com/office/powerpoint/2010/main" val="199172862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zh-TW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29D42641-E5B1-4B0D-8683-243E57965E87}" type="slidenum">
              <a:rPr lang="en-US" altLang="zh-TW" smtClean="0"/>
              <a:t>9</a:t>
            </a:fld>
            <a:endParaRPr lang="zh-TW" dirty="0"/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DAE9145D-2310-4849-98E1-ECC4857FEF92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 rtl="0"/>
            <a:fld id="{66F091AA-5CA2-4A0C-AA18-F02A10CCED7D}" type="datetime1">
              <a:rPr lang="zh-TW" altLang="en-US" smtClean="0"/>
              <a:t>2025/11/3</a:t>
            </a:fld>
            <a:endParaRPr lang="zh-TW" dirty="0"/>
          </a:p>
        </p:txBody>
      </p:sp>
    </p:spTree>
    <p:extLst>
      <p:ext uri="{BB962C8B-B14F-4D97-AF65-F5344CB8AC3E}">
        <p14:creationId xmlns:p14="http://schemas.microsoft.com/office/powerpoint/2010/main" val="282084982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zh-TW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29D42641-E5B1-4B0D-8683-243E57965E87}" type="slidenum">
              <a:rPr lang="en-US" altLang="zh-TW" smtClean="0"/>
              <a:t>13</a:t>
            </a:fld>
            <a:endParaRPr lang="zh-TW" dirty="0"/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DAE9145D-2310-4849-98E1-ECC4857FEF92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 rtl="0"/>
            <a:fld id="{66F091AA-5CA2-4A0C-AA18-F02A10CCED7D}" type="datetime1">
              <a:rPr lang="zh-TW" altLang="en-US" smtClean="0"/>
              <a:t>2025/11/3</a:t>
            </a:fld>
            <a:endParaRPr lang="zh-TW" dirty="0"/>
          </a:p>
        </p:txBody>
      </p:sp>
    </p:spTree>
    <p:extLst>
      <p:ext uri="{BB962C8B-B14F-4D97-AF65-F5344CB8AC3E}">
        <p14:creationId xmlns:p14="http://schemas.microsoft.com/office/powerpoint/2010/main" val="376377808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zh-TW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02743293-0820-4BC8-BD8F-B5AE10C4A443}" type="slidenum">
              <a:rPr lang="en-US" altLang="zh-TW" smtClean="0"/>
              <a:t>14</a:t>
            </a:fld>
            <a:endParaRPr lang="zh-TW" dirty="0"/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F6A14660-F6E9-4D54-AA16-8C29147C68E2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 rtl="0"/>
            <a:fld id="{A224D2FD-E7F5-475D-8561-EE651BBC103C}" type="datetime1">
              <a:rPr lang="zh-TW" altLang="en-US" smtClean="0"/>
              <a:t>2025/11/3</a:t>
            </a:fld>
            <a:endParaRPr lang="zh-TW" dirty="0"/>
          </a:p>
        </p:txBody>
      </p:sp>
    </p:spTree>
    <p:extLst>
      <p:ext uri="{BB962C8B-B14F-4D97-AF65-F5344CB8AC3E}">
        <p14:creationId xmlns:p14="http://schemas.microsoft.com/office/powerpoint/2010/main" val="405277762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zh-TW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02743293-0820-4BC8-BD8F-B5AE10C4A443}" type="slidenum">
              <a:rPr lang="en-US" altLang="zh-TW" smtClean="0"/>
              <a:t>17</a:t>
            </a:fld>
            <a:endParaRPr lang="zh-TW" dirty="0"/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FB8742BC-512B-4CBE-8634-09A6589D5E5D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 rtl="0"/>
            <a:fld id="{C546776F-983D-4BFD-8848-22F2A47AE7C3}" type="datetime1">
              <a:rPr lang="zh-TW" altLang="en-US" smtClean="0"/>
              <a:t>2025/11/3</a:t>
            </a:fld>
            <a:endParaRPr lang="zh-TW" dirty="0"/>
          </a:p>
        </p:txBody>
      </p:sp>
    </p:spTree>
    <p:extLst>
      <p:ext uri="{BB962C8B-B14F-4D97-AF65-F5344CB8AC3E}">
        <p14:creationId xmlns:p14="http://schemas.microsoft.com/office/powerpoint/2010/main" val="5511945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zh-TW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02743293-0820-4BC8-BD8F-B5AE10C4A443}" type="slidenum">
              <a:rPr lang="en-US" altLang="zh-TW" smtClean="0"/>
              <a:t>19</a:t>
            </a:fld>
            <a:endParaRPr lang="zh-TW" dirty="0"/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FB8742BC-512B-4CBE-8634-09A6589D5E5D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 rtl="0"/>
            <a:fld id="{C546776F-983D-4BFD-8848-22F2A47AE7C3}" type="datetime1">
              <a:rPr lang="zh-TW" altLang="en-US" smtClean="0"/>
              <a:t>2025/11/3</a:t>
            </a:fld>
            <a:endParaRPr lang="zh-TW" dirty="0"/>
          </a:p>
        </p:txBody>
      </p:sp>
    </p:spTree>
    <p:extLst>
      <p:ext uri="{BB962C8B-B14F-4D97-AF65-F5344CB8AC3E}">
        <p14:creationId xmlns:p14="http://schemas.microsoft.com/office/powerpoint/2010/main" val="90291931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zh-TW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02743293-0820-4BC8-BD8F-B5AE10C4A443}" type="slidenum">
              <a:rPr lang="en-US" altLang="zh-TW" smtClean="0"/>
              <a:t>20</a:t>
            </a:fld>
            <a:endParaRPr lang="zh-TW" dirty="0"/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FB8742BC-512B-4CBE-8634-09A6589D5E5D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 rtl="0"/>
            <a:fld id="{C546776F-983D-4BFD-8848-22F2A47AE7C3}" type="datetime1">
              <a:rPr lang="zh-TW" altLang="en-US" smtClean="0"/>
              <a:t>2025/11/3</a:t>
            </a:fld>
            <a:endParaRPr lang="zh-TW" dirty="0"/>
          </a:p>
        </p:txBody>
      </p:sp>
    </p:spTree>
    <p:extLst>
      <p:ext uri="{BB962C8B-B14F-4D97-AF65-F5344CB8AC3E}">
        <p14:creationId xmlns:p14="http://schemas.microsoft.com/office/powerpoint/2010/main" val="67568447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HK" altLang="en-US" dirty="0"/>
          </a:p>
        </p:txBody>
      </p:sp>
      <p:sp>
        <p:nvSpPr>
          <p:cNvPr id="4" name="日期版面配置區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 rtl="0"/>
            <a:fld id="{24C54505-450E-42B8-ADC9-4991D9360C56}" type="datetime1">
              <a:rPr lang="zh-TW" altLang="en-US" smtClean="0"/>
              <a:t>2025/11/3</a:t>
            </a:fld>
            <a:endParaRPr lang="zh-TW" dirty="0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2124924D-8356-45E8-9D28-715AE3EDEB83}" type="slidenum">
              <a:rPr lang="en-US" altLang="zh-TW" smtClean="0"/>
              <a:t>22</a:t>
            </a:fld>
            <a:endParaRPr lang="zh-TW" dirty="0"/>
          </a:p>
        </p:txBody>
      </p:sp>
    </p:spTree>
    <p:extLst>
      <p:ext uri="{BB962C8B-B14F-4D97-AF65-F5344CB8AC3E}">
        <p14:creationId xmlns:p14="http://schemas.microsoft.com/office/powerpoint/2010/main" val="35791167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zh-TW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02743293-0820-4BC8-BD8F-B5AE10C4A443}" type="slidenum">
              <a:rPr lang="en-US" altLang="zh-TW" smtClean="0"/>
              <a:t>25</a:t>
            </a:fld>
            <a:endParaRPr lang="zh-TW" dirty="0"/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FB8742BC-512B-4CBE-8634-09A6589D5E5D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 rtl="0"/>
            <a:fld id="{C546776F-983D-4BFD-8848-22F2A47AE7C3}" type="datetime1">
              <a:rPr lang="zh-TW" altLang="en-US" smtClean="0"/>
              <a:t>2025/11/3</a:t>
            </a:fld>
            <a:endParaRPr lang="zh-TW" dirty="0"/>
          </a:p>
        </p:txBody>
      </p:sp>
    </p:spTree>
    <p:extLst>
      <p:ext uri="{BB962C8B-B14F-4D97-AF65-F5344CB8AC3E}">
        <p14:creationId xmlns:p14="http://schemas.microsoft.com/office/powerpoint/2010/main" val="99800286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職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手繪多邊形：圖案 11">
            <a:extLst>
              <a:ext uri="{FF2B5EF4-FFF2-40B4-BE49-F238E27FC236}">
                <a16:creationId xmlns:a16="http://schemas.microsoft.com/office/drawing/2014/main" id="{D455E735-931B-4174-A9D2-F7AA2A6E3A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custGeom>
            <a:avLst/>
            <a:gdLst>
              <a:gd name="connsiteX0" fmla="*/ 685800 w 12192000"/>
              <a:gd name="connsiteY0" fmla="*/ 685800 h 6858000"/>
              <a:gd name="connsiteX1" fmla="*/ 685800 w 12192000"/>
              <a:gd name="connsiteY1" fmla="*/ 6172200 h 6858000"/>
              <a:gd name="connsiteX2" fmla="*/ 11506200 w 12192000"/>
              <a:gd name="connsiteY2" fmla="*/ 6172200 h 6858000"/>
              <a:gd name="connsiteX3" fmla="*/ 11506200 w 12192000"/>
              <a:gd name="connsiteY3" fmla="*/ 685800 h 6858000"/>
              <a:gd name="connsiteX4" fmla="*/ 0 w 12192000"/>
              <a:gd name="connsiteY4" fmla="*/ 0 h 6858000"/>
              <a:gd name="connsiteX5" fmla="*/ 12192000 w 12192000"/>
              <a:gd name="connsiteY5" fmla="*/ 0 h 6858000"/>
              <a:gd name="connsiteX6" fmla="*/ 12192000 w 12192000"/>
              <a:gd name="connsiteY6" fmla="*/ 6858000 h 6858000"/>
              <a:gd name="connsiteX7" fmla="*/ 0 w 12192000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6858000">
                <a:moveTo>
                  <a:pt x="685800" y="685800"/>
                </a:moveTo>
                <a:lnTo>
                  <a:pt x="685800" y="6172200"/>
                </a:lnTo>
                <a:lnTo>
                  <a:pt x="11506200" y="6172200"/>
                </a:lnTo>
                <a:lnTo>
                  <a:pt x="11506200" y="685800"/>
                </a:ln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tx2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rtl="0"/>
            <a:endParaRPr lang="zh-TW" dirty="0"/>
          </a:p>
        </p:txBody>
      </p:sp>
      <p:sp>
        <p:nvSpPr>
          <p:cNvPr id="7" name="圖片版面配置區 6">
            <a:extLst>
              <a:ext uri="{FF2B5EF4-FFF2-40B4-BE49-F238E27FC236}">
                <a16:creationId xmlns:a16="http://schemas.microsoft.com/office/drawing/2014/main" id="{E41D1FC6-72B7-4BF1-92A5-981B32C6282F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80720" y="685799"/>
            <a:ext cx="10830560" cy="5486401"/>
          </a:xfrm>
        </p:spPr>
        <p:txBody>
          <a:bodyPr rtlCol="0"/>
          <a:lstStyle/>
          <a:p>
            <a:pPr rtl="0"/>
            <a:r>
              <a:rPr lang="zh-TW" altLang="en-US"/>
              <a:t>按一下圖示以新增圖片</a:t>
            </a:r>
            <a:endParaRPr lang="zh-TW" dirty="0"/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9BF57104-5AD3-4F7D-87FE-D1B5E248892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0720" y="3813048"/>
            <a:ext cx="10830560" cy="2359152"/>
          </a:xfrm>
          <a:gradFill>
            <a:gsLst>
              <a:gs pos="61000">
                <a:srgbClr val="000000">
                  <a:alpha val="52000"/>
                </a:srgbClr>
              </a:gs>
              <a:gs pos="0">
                <a:schemeClr val="tx1">
                  <a:alpha val="0"/>
                </a:schemeClr>
              </a:gs>
              <a:gs pos="100000">
                <a:srgbClr val="000000">
                  <a:alpha val="45000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/>
          <a:lstStyle>
            <a:lvl1pPr algn="ctr">
              <a:defRPr lang="zh-TW" spc="300" baseline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defRPr>
            </a:lvl1pPr>
          </a:lstStyle>
          <a:p>
            <a:pPr marL="0" lvl="0" algn="ctr" rtl="0"/>
            <a:r>
              <a:rPr lang="zh-TW"/>
              <a:t>按一下以編輯母片文字樣式</a:t>
            </a:r>
          </a:p>
        </p:txBody>
      </p:sp>
      <p:sp>
        <p:nvSpPr>
          <p:cNvPr id="18" name="文字版面配置區 17">
            <a:extLst>
              <a:ext uri="{FF2B5EF4-FFF2-40B4-BE49-F238E27FC236}">
                <a16:creationId xmlns:a16="http://schemas.microsoft.com/office/drawing/2014/main" id="{C4B358A3-BDFA-4597-9B63-A2E31F630EB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371598" y="5271713"/>
            <a:ext cx="9486902" cy="644994"/>
          </a:xfrm>
        </p:spPr>
        <p:txBody>
          <a:bodyPr rtlCol="0">
            <a:normAutofit/>
          </a:bodyPr>
          <a:lstStyle>
            <a:lvl1pPr algn="ctr">
              <a:buNone/>
              <a:defRPr lang="zh-TW" sz="2400" i="1" kern="1200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n-ea"/>
                <a:cs typeface="+mn-cs"/>
              </a:defRPr>
            </a:lvl1pPr>
          </a:lstStyle>
          <a:p>
            <a:pPr lvl="0" rtl="0"/>
            <a:r>
              <a:rPr lang="zh-TW" altLang="en-US"/>
              <a:t>按一下以編輯母片文字樣式</a:t>
            </a:r>
          </a:p>
        </p:txBody>
      </p:sp>
    </p:spTree>
    <p:extLst>
      <p:ext uri="{BB962C8B-B14F-4D97-AF65-F5344CB8AC3E}">
        <p14:creationId xmlns:p14="http://schemas.microsoft.com/office/powerpoint/2010/main" val="41970641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手繪多邊形：圖形 17">
            <a:extLst>
              <a:ext uri="{FF2B5EF4-FFF2-40B4-BE49-F238E27FC236}">
                <a16:creationId xmlns:a16="http://schemas.microsoft.com/office/drawing/2014/main" id="{1972D75D-D195-431F-9B9B-83BC97B9E9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21620" y="-17460"/>
            <a:ext cx="12213620" cy="6875460"/>
          </a:xfrm>
          <a:custGeom>
            <a:avLst/>
            <a:gdLst>
              <a:gd name="connsiteX0" fmla="*/ 0 w 12213620"/>
              <a:gd name="connsiteY0" fmla="*/ 0 h 6875460"/>
              <a:gd name="connsiteX1" fmla="*/ 12213620 w 12213620"/>
              <a:gd name="connsiteY1" fmla="*/ 0 h 6875460"/>
              <a:gd name="connsiteX2" fmla="*/ 12213620 w 12213620"/>
              <a:gd name="connsiteY2" fmla="*/ 6875460 h 6875460"/>
              <a:gd name="connsiteX3" fmla="*/ 0 w 12213620"/>
              <a:gd name="connsiteY3" fmla="*/ 6875460 h 6875460"/>
              <a:gd name="connsiteX4" fmla="*/ 0 w 12213620"/>
              <a:gd name="connsiteY4" fmla="*/ 0 h 6875460"/>
              <a:gd name="connsiteX5" fmla="*/ 707419 w 12213620"/>
              <a:gd name="connsiteY5" fmla="*/ 703262 h 6875460"/>
              <a:gd name="connsiteX6" fmla="*/ 707419 w 12213620"/>
              <a:gd name="connsiteY6" fmla="*/ 6189658 h 6875460"/>
              <a:gd name="connsiteX7" fmla="*/ 11527819 w 12213620"/>
              <a:gd name="connsiteY7" fmla="*/ 6189658 h 6875460"/>
              <a:gd name="connsiteX8" fmla="*/ 11527819 w 12213620"/>
              <a:gd name="connsiteY8" fmla="*/ 703262 h 6875460"/>
              <a:gd name="connsiteX9" fmla="*/ 707419 w 12213620"/>
              <a:gd name="connsiteY9" fmla="*/ 703262 h 68754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213620" h="6875460">
                <a:moveTo>
                  <a:pt x="0" y="0"/>
                </a:moveTo>
                <a:lnTo>
                  <a:pt x="12213620" y="0"/>
                </a:lnTo>
                <a:lnTo>
                  <a:pt x="12213620" y="6875460"/>
                </a:lnTo>
                <a:lnTo>
                  <a:pt x="0" y="6875460"/>
                </a:lnTo>
                <a:lnTo>
                  <a:pt x="0" y="0"/>
                </a:lnTo>
                <a:close/>
                <a:moveTo>
                  <a:pt x="707419" y="703262"/>
                </a:moveTo>
                <a:lnTo>
                  <a:pt x="707419" y="6189658"/>
                </a:lnTo>
                <a:lnTo>
                  <a:pt x="11527819" y="6189658"/>
                </a:lnTo>
                <a:lnTo>
                  <a:pt x="11527819" y="703262"/>
                </a:lnTo>
                <a:lnTo>
                  <a:pt x="707419" y="703262"/>
                </a:lnTo>
                <a:close/>
              </a:path>
            </a:pathLst>
          </a:custGeom>
          <a:solidFill>
            <a:schemeClr val="tx2">
              <a:lumMod val="75000"/>
              <a:lumOff val="25000"/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rtl="0"/>
            <a:endParaRPr lang="zh-TW" dirty="0"/>
          </a:p>
        </p:txBody>
      </p:sp>
      <p:sp>
        <p:nvSpPr>
          <p:cNvPr id="13" name="矩形 12">
            <a:extLst>
              <a:ext uri="{FF2B5EF4-FFF2-40B4-BE49-F238E27FC236}">
                <a16:creationId xmlns:a16="http://schemas.microsoft.com/office/drawing/2014/main" id="{6E8906FF-1D77-4726-A367-2D8934B1C6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85800" y="685802"/>
            <a:ext cx="10820400" cy="1469570"/>
          </a:xfrm>
          <a:prstGeom prst="rect">
            <a:avLst/>
          </a:prstGeom>
          <a:solidFill>
            <a:schemeClr val="tx2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zh-TW" dirty="0"/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BAE0CDE0-7431-4F05-AA47-F10EB46C96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01828" y="1109662"/>
            <a:ext cx="9588343" cy="615316"/>
          </a:xfrm>
        </p:spPr>
        <p:txBody>
          <a:bodyPr rtlCol="0">
            <a:normAutofit/>
          </a:bodyPr>
          <a:lstStyle>
            <a:lvl1pPr algn="ctr">
              <a:defRPr sz="3200" cap="all" spc="300" baseline="0">
                <a:solidFill>
                  <a:schemeClr val="bg1"/>
                </a:solidFill>
              </a:defRPr>
            </a:lvl1pPr>
          </a:lstStyle>
          <a:p>
            <a:pPr rtl="0"/>
            <a:r>
              <a:rPr lang="zh-TW" altLang="en-US"/>
              <a:t>按一下以編輯母片標題樣式</a:t>
            </a:r>
            <a:endParaRPr lang="zh-TW"/>
          </a:p>
        </p:txBody>
      </p:sp>
      <p:sp>
        <p:nvSpPr>
          <p:cNvPr id="8" name="頁尾版面配置區 7">
            <a:extLst>
              <a:ext uri="{FF2B5EF4-FFF2-40B4-BE49-F238E27FC236}">
                <a16:creationId xmlns:a16="http://schemas.microsoft.com/office/drawing/2014/main" id="{8B01C005-C973-4D82-942A-334F1D431A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zh-TW" altLang="en-US"/>
              <a:t>彼此配搭，共建神家</a:t>
            </a:r>
            <a:endParaRPr lang="zh-TW"/>
          </a:p>
        </p:txBody>
      </p:sp>
      <p:sp>
        <p:nvSpPr>
          <p:cNvPr id="25" name="文字版面配置區 4">
            <a:extLst>
              <a:ext uri="{FF2B5EF4-FFF2-40B4-BE49-F238E27FC236}">
                <a16:creationId xmlns:a16="http://schemas.microsoft.com/office/drawing/2014/main" id="{57667C45-3976-4FB9-8AA2-CEEA54F478F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301828" y="2353490"/>
            <a:ext cx="4614023" cy="683565"/>
          </a:xfrm>
        </p:spPr>
        <p:txBody>
          <a:bodyPr rtlCol="0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zh-TW" altLang="en-US"/>
              <a:t>按一下以編輯母片文字樣式</a:t>
            </a:r>
          </a:p>
        </p:txBody>
      </p:sp>
      <p:sp>
        <p:nvSpPr>
          <p:cNvPr id="24" name="內容版面配置區 5">
            <a:extLst>
              <a:ext uri="{FF2B5EF4-FFF2-40B4-BE49-F238E27FC236}">
                <a16:creationId xmlns:a16="http://schemas.microsoft.com/office/drawing/2014/main" id="{582862EF-36C2-4067-B4E9-46075763FE5D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1301829" y="3152910"/>
            <a:ext cx="4614022" cy="2607811"/>
          </a:xfrm>
        </p:spPr>
        <p:txBody>
          <a:bodyPr rtlCol="0"/>
          <a:lstStyle>
            <a:lvl1pPr>
              <a:defRPr lang="zh-TW" sz="1800" kern="1200" dirty="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1pPr>
            <a:lvl2pPr>
              <a:defRPr lang="zh-TW" sz="1800" kern="1200" dirty="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2pPr>
            <a:lvl3pPr>
              <a:defRPr lang="zh-TW" sz="1800" kern="1200" dirty="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3pPr>
            <a:lvl4pPr>
              <a:defRPr lang="zh-TW" sz="1800" kern="1200" dirty="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4pPr>
            <a:lvl5pPr>
              <a:defRPr lang="zh-TW" sz="1800" kern="1200" dirty="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5pPr>
          </a:lstStyle>
          <a:p>
            <a:pPr lvl="0" rtl="0"/>
            <a:r>
              <a:rPr lang="zh-TW" altLang="en-US"/>
              <a:t>按一下以編輯母片文字樣式</a:t>
            </a:r>
          </a:p>
          <a:p>
            <a:pPr lvl="1" rtl="0"/>
            <a:r>
              <a:rPr lang="zh-TW" altLang="en-US"/>
              <a:t>第二層</a:t>
            </a:r>
          </a:p>
          <a:p>
            <a:pPr lvl="2" rtl="0"/>
            <a:r>
              <a:rPr lang="zh-TW" altLang="en-US"/>
              <a:t>第三層</a:t>
            </a:r>
          </a:p>
          <a:p>
            <a:pPr lvl="3" rtl="0"/>
            <a:r>
              <a:rPr lang="zh-TW" altLang="en-US"/>
              <a:t>第四層</a:t>
            </a:r>
          </a:p>
          <a:p>
            <a:pPr lvl="4" rtl="0"/>
            <a:r>
              <a:rPr lang="zh-TW" altLang="en-US"/>
              <a:t>第五層</a:t>
            </a:r>
            <a:endParaRPr lang="zh-TW"/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65C768F6-20A1-47A1-90FE-903135EEFD5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276148" y="2351313"/>
            <a:ext cx="4614023" cy="683565"/>
          </a:xfrm>
        </p:spPr>
        <p:txBody>
          <a:bodyPr rtlCol="0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>
            <a:extLst>
              <a:ext uri="{FF2B5EF4-FFF2-40B4-BE49-F238E27FC236}">
                <a16:creationId xmlns:a16="http://schemas.microsoft.com/office/drawing/2014/main" id="{AD555EC1-268F-4324-A003-3608AA0D847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276149" y="3150733"/>
            <a:ext cx="4614022" cy="2607811"/>
          </a:xfrm>
        </p:spPr>
        <p:txBody>
          <a:bodyPr rtlCol="0"/>
          <a:lstStyle>
            <a:lvl1pPr>
              <a:defRPr lang="zh-TW" sz="1800" kern="1200" dirty="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1pPr>
            <a:lvl2pPr>
              <a:defRPr lang="zh-TW" sz="1800" kern="1200" dirty="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2pPr>
            <a:lvl3pPr>
              <a:defRPr lang="zh-TW" sz="1800" kern="1200" dirty="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3pPr>
            <a:lvl4pPr>
              <a:defRPr lang="zh-TW" sz="1800" kern="1200" dirty="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4pPr>
            <a:lvl5pPr>
              <a:defRPr lang="zh-TW" sz="1800" kern="1200" dirty="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5pPr>
          </a:lstStyle>
          <a:p>
            <a:pPr lvl="0" rtl="0"/>
            <a:r>
              <a:rPr lang="zh-TW" altLang="en-US"/>
              <a:t>按一下以編輯母片文字樣式</a:t>
            </a:r>
          </a:p>
          <a:p>
            <a:pPr lvl="1" rtl="0"/>
            <a:r>
              <a:rPr lang="zh-TW" altLang="en-US"/>
              <a:t>第二層</a:t>
            </a:r>
          </a:p>
          <a:p>
            <a:pPr lvl="2" rtl="0"/>
            <a:r>
              <a:rPr lang="zh-TW" altLang="en-US"/>
              <a:t>第三層</a:t>
            </a:r>
          </a:p>
          <a:p>
            <a:pPr lvl="3" rtl="0"/>
            <a:r>
              <a:rPr lang="zh-TW" altLang="en-US"/>
              <a:t>第四層</a:t>
            </a:r>
          </a:p>
          <a:p>
            <a:pPr lvl="4" rtl="0"/>
            <a:r>
              <a:rPr lang="zh-TW" altLang="en-US"/>
              <a:t>第五層</a:t>
            </a:r>
            <a:endParaRPr lang="zh-TW"/>
          </a:p>
        </p:txBody>
      </p:sp>
      <p:sp>
        <p:nvSpPr>
          <p:cNvPr id="7" name="日期版面配置區 6">
            <a:extLst>
              <a:ext uri="{FF2B5EF4-FFF2-40B4-BE49-F238E27FC236}">
                <a16:creationId xmlns:a16="http://schemas.microsoft.com/office/drawing/2014/main" id="{9C55C8E4-FCB8-4E06-9C43-0ACD949A73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endParaRPr lang="zh-TW"/>
          </a:p>
        </p:txBody>
      </p:sp>
      <p:sp>
        <p:nvSpPr>
          <p:cNvPr id="9" name="投影片編號版面配置區 8">
            <a:extLst>
              <a:ext uri="{FF2B5EF4-FFF2-40B4-BE49-F238E27FC236}">
                <a16:creationId xmlns:a16="http://schemas.microsoft.com/office/drawing/2014/main" id="{AAFB6186-6570-4DE8-8603-70B0A51DFE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F8E28480-1C08-4458-AD97-0283E6FFD09D}" type="slidenum">
              <a:rPr lang="zh-TW" smtClean="0"/>
              <a:t>‹#›</a:t>
            </a:fld>
            <a:endParaRPr lang="zh-TW" dirty="0"/>
          </a:p>
        </p:txBody>
      </p:sp>
    </p:spTree>
    <p:extLst>
      <p:ext uri="{BB962C8B-B14F-4D97-AF65-F5344CB8AC3E}">
        <p14:creationId xmlns:p14="http://schemas.microsoft.com/office/powerpoint/2010/main" val="3115773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三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手繪多邊形：圖形 17">
            <a:extLst>
              <a:ext uri="{FF2B5EF4-FFF2-40B4-BE49-F238E27FC236}">
                <a16:creationId xmlns:a16="http://schemas.microsoft.com/office/drawing/2014/main" id="{1972D75D-D195-431F-9B9B-83BC97B9E9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21620" y="-17460"/>
            <a:ext cx="12213620" cy="6875460"/>
          </a:xfrm>
          <a:custGeom>
            <a:avLst/>
            <a:gdLst>
              <a:gd name="connsiteX0" fmla="*/ 0 w 12213620"/>
              <a:gd name="connsiteY0" fmla="*/ 0 h 6875460"/>
              <a:gd name="connsiteX1" fmla="*/ 12213620 w 12213620"/>
              <a:gd name="connsiteY1" fmla="*/ 0 h 6875460"/>
              <a:gd name="connsiteX2" fmla="*/ 12213620 w 12213620"/>
              <a:gd name="connsiteY2" fmla="*/ 6875460 h 6875460"/>
              <a:gd name="connsiteX3" fmla="*/ 0 w 12213620"/>
              <a:gd name="connsiteY3" fmla="*/ 6875460 h 6875460"/>
              <a:gd name="connsiteX4" fmla="*/ 0 w 12213620"/>
              <a:gd name="connsiteY4" fmla="*/ 0 h 6875460"/>
              <a:gd name="connsiteX5" fmla="*/ 707419 w 12213620"/>
              <a:gd name="connsiteY5" fmla="*/ 703262 h 6875460"/>
              <a:gd name="connsiteX6" fmla="*/ 707419 w 12213620"/>
              <a:gd name="connsiteY6" fmla="*/ 6189658 h 6875460"/>
              <a:gd name="connsiteX7" fmla="*/ 11527819 w 12213620"/>
              <a:gd name="connsiteY7" fmla="*/ 6189658 h 6875460"/>
              <a:gd name="connsiteX8" fmla="*/ 11527819 w 12213620"/>
              <a:gd name="connsiteY8" fmla="*/ 703262 h 6875460"/>
              <a:gd name="connsiteX9" fmla="*/ 707419 w 12213620"/>
              <a:gd name="connsiteY9" fmla="*/ 703262 h 68754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213620" h="6875460">
                <a:moveTo>
                  <a:pt x="0" y="0"/>
                </a:moveTo>
                <a:lnTo>
                  <a:pt x="12213620" y="0"/>
                </a:lnTo>
                <a:lnTo>
                  <a:pt x="12213620" y="6875460"/>
                </a:lnTo>
                <a:lnTo>
                  <a:pt x="0" y="6875460"/>
                </a:lnTo>
                <a:lnTo>
                  <a:pt x="0" y="0"/>
                </a:lnTo>
                <a:close/>
                <a:moveTo>
                  <a:pt x="707419" y="703262"/>
                </a:moveTo>
                <a:lnTo>
                  <a:pt x="707419" y="6189658"/>
                </a:lnTo>
                <a:lnTo>
                  <a:pt x="11527819" y="6189658"/>
                </a:lnTo>
                <a:lnTo>
                  <a:pt x="11527819" y="703262"/>
                </a:lnTo>
                <a:lnTo>
                  <a:pt x="707419" y="703262"/>
                </a:lnTo>
                <a:close/>
              </a:path>
            </a:pathLst>
          </a:custGeom>
          <a:solidFill>
            <a:schemeClr val="tx2">
              <a:lumMod val="75000"/>
              <a:lumOff val="25000"/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rtl="0"/>
            <a:endParaRPr lang="zh-TW" dirty="0"/>
          </a:p>
        </p:txBody>
      </p:sp>
      <p:sp>
        <p:nvSpPr>
          <p:cNvPr id="13" name="矩形 12">
            <a:extLst>
              <a:ext uri="{FF2B5EF4-FFF2-40B4-BE49-F238E27FC236}">
                <a16:creationId xmlns:a16="http://schemas.microsoft.com/office/drawing/2014/main" id="{6E8906FF-1D77-4726-A367-2D8934B1C6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85800" y="685802"/>
            <a:ext cx="10820400" cy="1469570"/>
          </a:xfrm>
          <a:prstGeom prst="rect">
            <a:avLst/>
          </a:prstGeom>
          <a:solidFill>
            <a:schemeClr val="tx2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zh-TW" dirty="0"/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BAE0CDE0-7431-4F05-AA47-F10EB46C96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01828" y="1109662"/>
            <a:ext cx="9588343" cy="615316"/>
          </a:xfrm>
        </p:spPr>
        <p:txBody>
          <a:bodyPr rtlCol="0">
            <a:normAutofit/>
          </a:bodyPr>
          <a:lstStyle>
            <a:lvl1pPr algn="ctr">
              <a:defRPr sz="3200" cap="all" spc="300" baseline="0">
                <a:solidFill>
                  <a:schemeClr val="bg1"/>
                </a:solidFill>
              </a:defRPr>
            </a:lvl1pPr>
          </a:lstStyle>
          <a:p>
            <a:pPr rtl="0"/>
            <a:r>
              <a:rPr lang="zh-TW" altLang="en-US"/>
              <a:t>按一下以編輯母片標題樣式</a:t>
            </a:r>
            <a:endParaRPr lang="zh-TW"/>
          </a:p>
        </p:txBody>
      </p:sp>
      <p:sp>
        <p:nvSpPr>
          <p:cNvPr id="8" name="頁尾版面配置區 7">
            <a:extLst>
              <a:ext uri="{FF2B5EF4-FFF2-40B4-BE49-F238E27FC236}">
                <a16:creationId xmlns:a16="http://schemas.microsoft.com/office/drawing/2014/main" id="{8B01C005-C973-4D82-942A-334F1D431A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zh-TW" altLang="en-US"/>
              <a:t>彼此配搭，共建神家</a:t>
            </a:r>
            <a:endParaRPr lang="zh-TW"/>
          </a:p>
        </p:txBody>
      </p:sp>
      <p:sp>
        <p:nvSpPr>
          <p:cNvPr id="25" name="文字版面配置區 4">
            <a:extLst>
              <a:ext uri="{FF2B5EF4-FFF2-40B4-BE49-F238E27FC236}">
                <a16:creationId xmlns:a16="http://schemas.microsoft.com/office/drawing/2014/main" id="{57667C45-3976-4FB9-8AA2-CEEA54F478F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301829" y="2353490"/>
            <a:ext cx="2888156" cy="683565"/>
          </a:xfrm>
        </p:spPr>
        <p:txBody>
          <a:bodyPr rtlCol="0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zh-TW" altLang="en-US"/>
              <a:t>按一下以編輯母片文字樣式</a:t>
            </a:r>
          </a:p>
        </p:txBody>
      </p:sp>
      <p:sp>
        <p:nvSpPr>
          <p:cNvPr id="24" name="內容版面配置區 5">
            <a:extLst>
              <a:ext uri="{FF2B5EF4-FFF2-40B4-BE49-F238E27FC236}">
                <a16:creationId xmlns:a16="http://schemas.microsoft.com/office/drawing/2014/main" id="{582862EF-36C2-4067-B4E9-46075763FE5D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1301829" y="3152910"/>
            <a:ext cx="2888155" cy="2607811"/>
          </a:xfrm>
        </p:spPr>
        <p:txBody>
          <a:bodyPr rtlCol="0">
            <a:normAutofit/>
          </a:bodyPr>
          <a:lstStyle>
            <a:lvl1pPr>
              <a:defRPr lang="zh-TW" sz="1600" kern="1200" dirty="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1pPr>
            <a:lvl2pPr>
              <a:defRPr lang="zh-TW" sz="1600" kern="1200" dirty="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2pPr>
            <a:lvl3pPr>
              <a:defRPr lang="zh-TW" sz="1600" kern="1200" dirty="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3pPr>
            <a:lvl4pPr>
              <a:defRPr lang="zh-TW" sz="1600" kern="1200" dirty="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4pPr>
            <a:lvl5pPr>
              <a:defRPr lang="zh-TW" sz="1600" kern="1200" dirty="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5pPr>
          </a:lstStyle>
          <a:p>
            <a:pPr lvl="0" rtl="0"/>
            <a:r>
              <a:rPr lang="zh-TW" altLang="en-US"/>
              <a:t>按一下以編輯母片文字樣式</a:t>
            </a:r>
          </a:p>
          <a:p>
            <a:pPr lvl="1" rtl="0"/>
            <a:r>
              <a:rPr lang="zh-TW" altLang="en-US"/>
              <a:t>第二層</a:t>
            </a:r>
          </a:p>
          <a:p>
            <a:pPr lvl="2" rtl="0"/>
            <a:r>
              <a:rPr lang="zh-TW" altLang="en-US"/>
              <a:t>第三層</a:t>
            </a:r>
          </a:p>
          <a:p>
            <a:pPr lvl="3" rtl="0"/>
            <a:r>
              <a:rPr lang="zh-TW" altLang="en-US"/>
              <a:t>第四層</a:t>
            </a:r>
          </a:p>
          <a:p>
            <a:pPr lvl="4" rtl="0"/>
            <a:r>
              <a:rPr lang="zh-TW" altLang="en-US"/>
              <a:t>第五層</a:t>
            </a:r>
            <a:endParaRPr lang="zh-TW"/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65C768F6-20A1-47A1-90FE-903135EEFD5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51922" y="2351313"/>
            <a:ext cx="2888156" cy="683565"/>
          </a:xfrm>
        </p:spPr>
        <p:txBody>
          <a:bodyPr rtlCol="0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>
            <a:extLst>
              <a:ext uri="{FF2B5EF4-FFF2-40B4-BE49-F238E27FC236}">
                <a16:creationId xmlns:a16="http://schemas.microsoft.com/office/drawing/2014/main" id="{AD555EC1-268F-4324-A003-3608AA0D847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51923" y="3150733"/>
            <a:ext cx="2888155" cy="2607811"/>
          </a:xfrm>
        </p:spPr>
        <p:txBody>
          <a:bodyPr rtlCol="0">
            <a:normAutofit/>
          </a:bodyPr>
          <a:lstStyle>
            <a:lvl1pPr>
              <a:defRPr lang="zh-TW" sz="1600" kern="1200" dirty="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1pPr>
            <a:lvl2pPr>
              <a:defRPr lang="zh-TW" sz="1600" kern="1200" dirty="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2pPr>
            <a:lvl3pPr>
              <a:defRPr lang="zh-TW" sz="1600" kern="1200" dirty="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3pPr>
            <a:lvl4pPr>
              <a:defRPr lang="zh-TW" sz="1600" kern="1200" dirty="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4pPr>
            <a:lvl5pPr>
              <a:defRPr lang="zh-TW" sz="1600" kern="1200" dirty="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5pPr>
          </a:lstStyle>
          <a:p>
            <a:pPr lvl="0" rtl="0"/>
            <a:r>
              <a:rPr lang="zh-TW" altLang="en-US"/>
              <a:t>按一下以編輯母片文字樣式</a:t>
            </a:r>
          </a:p>
          <a:p>
            <a:pPr lvl="1" rtl="0"/>
            <a:r>
              <a:rPr lang="zh-TW" altLang="en-US"/>
              <a:t>第二層</a:t>
            </a:r>
          </a:p>
          <a:p>
            <a:pPr lvl="2" rtl="0"/>
            <a:r>
              <a:rPr lang="zh-TW" altLang="en-US"/>
              <a:t>第三層</a:t>
            </a:r>
          </a:p>
          <a:p>
            <a:pPr lvl="3" rtl="0"/>
            <a:r>
              <a:rPr lang="zh-TW" altLang="en-US"/>
              <a:t>第四層</a:t>
            </a:r>
          </a:p>
          <a:p>
            <a:pPr lvl="4" rtl="0"/>
            <a:r>
              <a:rPr lang="zh-TW" altLang="en-US"/>
              <a:t>第五層</a:t>
            </a:r>
            <a:endParaRPr lang="zh-TW"/>
          </a:p>
        </p:txBody>
      </p:sp>
      <p:sp>
        <p:nvSpPr>
          <p:cNvPr id="14" name="文字版面配置區 4">
            <a:extLst>
              <a:ext uri="{FF2B5EF4-FFF2-40B4-BE49-F238E27FC236}">
                <a16:creationId xmlns:a16="http://schemas.microsoft.com/office/drawing/2014/main" id="{4F2BCF44-5B58-4008-96D3-D0C4D218812B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8002016" y="2351313"/>
            <a:ext cx="2888156" cy="683565"/>
          </a:xfrm>
        </p:spPr>
        <p:txBody>
          <a:bodyPr rtlCol="0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zh-TW" altLang="en-US"/>
              <a:t>按一下以編輯母片文字樣式</a:t>
            </a:r>
          </a:p>
        </p:txBody>
      </p:sp>
      <p:sp>
        <p:nvSpPr>
          <p:cNvPr id="12" name="內容版面配置區 5">
            <a:extLst>
              <a:ext uri="{FF2B5EF4-FFF2-40B4-BE49-F238E27FC236}">
                <a16:creationId xmlns:a16="http://schemas.microsoft.com/office/drawing/2014/main" id="{B61BF555-E826-4753-AE48-390B0774D551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8002017" y="3150733"/>
            <a:ext cx="2888155" cy="2607811"/>
          </a:xfrm>
        </p:spPr>
        <p:txBody>
          <a:bodyPr rtlCol="0">
            <a:normAutofit/>
          </a:bodyPr>
          <a:lstStyle>
            <a:lvl1pPr>
              <a:defRPr lang="zh-TW" sz="1600" kern="1200" dirty="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1pPr>
            <a:lvl2pPr>
              <a:defRPr lang="zh-TW" sz="1600" kern="1200" dirty="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2pPr>
            <a:lvl3pPr>
              <a:defRPr lang="zh-TW" sz="1600" kern="1200" dirty="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3pPr>
            <a:lvl4pPr>
              <a:defRPr lang="zh-TW" sz="1600" kern="1200" dirty="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4pPr>
            <a:lvl5pPr>
              <a:defRPr lang="zh-TW" sz="1600" kern="1200" dirty="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5pPr>
          </a:lstStyle>
          <a:p>
            <a:pPr lvl="0" rtl="0"/>
            <a:r>
              <a:rPr lang="zh-TW" altLang="en-US"/>
              <a:t>按一下以編輯母片文字樣式</a:t>
            </a:r>
          </a:p>
          <a:p>
            <a:pPr lvl="1" rtl="0"/>
            <a:r>
              <a:rPr lang="zh-TW" altLang="en-US"/>
              <a:t>第二層</a:t>
            </a:r>
          </a:p>
          <a:p>
            <a:pPr lvl="2" rtl="0"/>
            <a:r>
              <a:rPr lang="zh-TW" altLang="en-US"/>
              <a:t>第三層</a:t>
            </a:r>
          </a:p>
          <a:p>
            <a:pPr lvl="3" rtl="0"/>
            <a:r>
              <a:rPr lang="zh-TW" altLang="en-US"/>
              <a:t>第四層</a:t>
            </a:r>
          </a:p>
          <a:p>
            <a:pPr lvl="4" rtl="0"/>
            <a:r>
              <a:rPr lang="zh-TW" altLang="en-US"/>
              <a:t>第五層</a:t>
            </a:r>
            <a:endParaRPr lang="zh-TW"/>
          </a:p>
        </p:txBody>
      </p:sp>
      <p:sp>
        <p:nvSpPr>
          <p:cNvPr id="7" name="日期版面配置區 6">
            <a:extLst>
              <a:ext uri="{FF2B5EF4-FFF2-40B4-BE49-F238E27FC236}">
                <a16:creationId xmlns:a16="http://schemas.microsoft.com/office/drawing/2014/main" id="{9C55C8E4-FCB8-4E06-9C43-0ACD949A73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endParaRPr lang="zh-TW"/>
          </a:p>
        </p:txBody>
      </p:sp>
      <p:sp>
        <p:nvSpPr>
          <p:cNvPr id="9" name="投影片編號版面配置區 8">
            <a:extLst>
              <a:ext uri="{FF2B5EF4-FFF2-40B4-BE49-F238E27FC236}">
                <a16:creationId xmlns:a16="http://schemas.microsoft.com/office/drawing/2014/main" id="{AAFB6186-6570-4DE8-8603-70B0A51DFE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F8E28480-1C08-4458-AD97-0283E6FFD09D}" type="slidenum">
              <a:rPr lang="zh-TW" smtClean="0"/>
              <a:t>‹#›</a:t>
            </a:fld>
            <a:endParaRPr lang="zh-TW" dirty="0"/>
          </a:p>
        </p:txBody>
      </p:sp>
    </p:spTree>
    <p:extLst>
      <p:ext uri="{BB962C8B-B14F-4D97-AF65-F5344CB8AC3E}">
        <p14:creationId xmlns:p14="http://schemas.microsoft.com/office/powerpoint/2010/main" val="269281240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摘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>
            <a:extLst>
              <a:ext uri="{FF2B5EF4-FFF2-40B4-BE49-F238E27FC236}">
                <a16:creationId xmlns:a16="http://schemas.microsoft.com/office/drawing/2014/main" id="{AF6FC287-13D6-4C3C-99AD-4DC21BC6C0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8153400" cy="6857999"/>
          </a:xfrm>
          <a:prstGeom prst="rect">
            <a:avLst/>
          </a:prstGeom>
          <a:solidFill>
            <a:schemeClr val="tx2">
              <a:lumMod val="75000"/>
              <a:lumOff val="25000"/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zh-TW" dirty="0"/>
          </a:p>
        </p:txBody>
      </p:sp>
      <p:sp useBgFill="1">
        <p:nvSpPr>
          <p:cNvPr id="9" name="矩形 8">
            <a:extLst>
              <a:ext uri="{FF2B5EF4-FFF2-40B4-BE49-F238E27FC236}">
                <a16:creationId xmlns:a16="http://schemas.microsoft.com/office/drawing/2014/main" id="{C540C0CE-8B55-4CBA-AE06-9ED15632B9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85800" y="685800"/>
            <a:ext cx="6781800" cy="54864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zh-TW" dirty="0"/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510365F8-0F13-4B54-ADBB-26C1C19B2F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317170" y="974829"/>
            <a:ext cx="5600700" cy="919286"/>
          </a:xfrm>
        </p:spPr>
        <p:txBody>
          <a:bodyPr rtlCol="0">
            <a:normAutofit/>
          </a:bodyPr>
          <a:lstStyle>
            <a:lvl1pPr algn="ctr">
              <a:lnSpc>
                <a:spcPct val="100000"/>
              </a:lnSpc>
              <a:spcBef>
                <a:spcPts val="1000"/>
              </a:spcBef>
              <a:defRPr sz="3600" spc="300" baseline="0"/>
            </a:lvl1pPr>
          </a:lstStyle>
          <a:p>
            <a:pPr rtl="0"/>
            <a:r>
              <a:rPr lang="zh-TW"/>
              <a:t>按一下以編輯母片標題樣式</a:t>
            </a:r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40A44241-B30F-442D-BC0D-A638FB3476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zh-TW" altLang="en-US"/>
              <a:t>彼此配搭，共建神家</a:t>
            </a:r>
            <a:endParaRPr lang="zh-TW"/>
          </a:p>
        </p:txBody>
      </p:sp>
      <p:sp>
        <p:nvSpPr>
          <p:cNvPr id="14" name="文字版面配置區 13">
            <a:extLst>
              <a:ext uri="{FF2B5EF4-FFF2-40B4-BE49-F238E27FC236}">
                <a16:creationId xmlns:a16="http://schemas.microsoft.com/office/drawing/2014/main" id="{DA9E4BC6-069A-4142-84EF-9F8AAB5D64B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309853" y="2135939"/>
            <a:ext cx="5600700" cy="3747232"/>
          </a:xfrm>
        </p:spPr>
        <p:txBody>
          <a:bodyPr rtlCol="0"/>
          <a:lstStyle>
            <a:lvl1pPr marL="0" indent="0">
              <a:buNone/>
              <a:defRPr lang="zh-TW" sz="2000" kern="1200" dirty="0" smtClean="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1pPr>
            <a:lvl2pPr marL="0" indent="0">
              <a:defRPr/>
            </a:lvl2pPr>
          </a:lstStyle>
          <a:p>
            <a:pPr lvl="0" rtl="0"/>
            <a:r>
              <a:rPr lang="zh-TW" altLang="en-US"/>
              <a:t>按一下以編輯母片文字樣式</a:t>
            </a:r>
          </a:p>
          <a:p>
            <a:pPr lvl="1" rtl="0"/>
            <a:r>
              <a:rPr lang="zh-TW" altLang="en-US"/>
              <a:t>第二層</a:t>
            </a:r>
          </a:p>
        </p:txBody>
      </p:sp>
      <p:sp>
        <p:nvSpPr>
          <p:cNvPr id="15" name="圖片版面配置區 14">
            <a:extLst>
              <a:ext uri="{FF2B5EF4-FFF2-40B4-BE49-F238E27FC236}">
                <a16:creationId xmlns:a16="http://schemas.microsoft.com/office/drawing/2014/main" id="{8D3C0F9A-7C3B-499A-93CA-2E4EADF03B2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839200" y="685800"/>
            <a:ext cx="2667000" cy="2400300"/>
          </a:xfrm>
        </p:spPr>
        <p:txBody>
          <a:bodyPr rtlCol="0"/>
          <a:lstStyle/>
          <a:p>
            <a:pPr rtl="0"/>
            <a:r>
              <a:rPr lang="zh-TW" altLang="en-US"/>
              <a:t>按一下圖示以新增圖片</a:t>
            </a:r>
            <a:endParaRPr lang="zh-TW" dirty="0"/>
          </a:p>
        </p:txBody>
      </p:sp>
      <p:sp>
        <p:nvSpPr>
          <p:cNvPr id="24" name="圖片版面配置區 14">
            <a:extLst>
              <a:ext uri="{FF2B5EF4-FFF2-40B4-BE49-F238E27FC236}">
                <a16:creationId xmlns:a16="http://schemas.microsoft.com/office/drawing/2014/main" id="{D9B38155-012A-4A0C-9324-88206D0D0237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839200" y="3726638"/>
            <a:ext cx="2667000" cy="2445558"/>
          </a:xfrm>
        </p:spPr>
        <p:txBody>
          <a:bodyPr rtlCol="0"/>
          <a:lstStyle/>
          <a:p>
            <a:pPr rtl="0"/>
            <a:r>
              <a:rPr lang="zh-TW" altLang="en-US"/>
              <a:t>按一下圖示以新增圖片</a:t>
            </a:r>
            <a:endParaRPr lang="zh-TW" dirty="0"/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C48EE059-FB54-4749-99E9-807468BE57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endParaRPr lang="zh-TW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05293729-0F2C-46AB-BA76-EE7680E79E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F8E28480-1C08-4458-AD97-0283E6FFD09D}" type="slidenum">
              <a:rPr lang="zh-TW" smtClean="0"/>
              <a:pPr/>
              <a:t>‹#›</a:t>
            </a:fld>
            <a:endParaRPr lang="zh-TW" dirty="0"/>
          </a:p>
        </p:txBody>
      </p:sp>
    </p:spTree>
    <p:extLst>
      <p:ext uri="{BB962C8B-B14F-4D97-AF65-F5344CB8AC3E}">
        <p14:creationId xmlns:p14="http://schemas.microsoft.com/office/powerpoint/2010/main" val="426177187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結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>
            <a:extLst>
              <a:ext uri="{FF2B5EF4-FFF2-40B4-BE49-F238E27FC236}">
                <a16:creationId xmlns:a16="http://schemas.microsoft.com/office/drawing/2014/main" id="{AB0C0AD0-C0C6-4753-98B3-7372479C8D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7467600" y="685800"/>
            <a:ext cx="4038600" cy="5486400"/>
          </a:xfrm>
          <a:prstGeom prst="rect">
            <a:avLst/>
          </a:prstGeom>
          <a:solidFill>
            <a:schemeClr val="tx2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zh-TW" dirty="0"/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11FD5A13-435A-49E7-ACBD-C522443F916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858124" y="1112837"/>
            <a:ext cx="3221037" cy="2011362"/>
          </a:xfrm>
        </p:spPr>
        <p:txBody>
          <a:bodyPr rtlCol="0">
            <a:noAutofit/>
          </a:bodyPr>
          <a:lstStyle>
            <a:lvl1pPr algn="ctr">
              <a:lnSpc>
                <a:spcPct val="125000"/>
              </a:lnSpc>
              <a:spcBef>
                <a:spcPts val="1000"/>
              </a:spcBef>
              <a:spcAft>
                <a:spcPts val="1200"/>
              </a:spcAft>
              <a:defRPr sz="3200" spc="300" baseline="0">
                <a:solidFill>
                  <a:schemeClr val="bg1"/>
                </a:solidFill>
              </a:defRPr>
            </a:lvl1pPr>
          </a:lstStyle>
          <a:p>
            <a:pPr rtl="0"/>
            <a:r>
              <a:rPr lang="zh-TW"/>
              <a:t>按一下以編輯母片標題樣式</a:t>
            </a:r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83B3BE5E-E2B2-4C08-9DF1-D0BBD2556D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zh-TW" altLang="en-US"/>
              <a:t>彼此配搭，共建神家</a:t>
            </a:r>
            <a:endParaRPr lang="zh-TW"/>
          </a:p>
        </p:txBody>
      </p:sp>
      <p:sp>
        <p:nvSpPr>
          <p:cNvPr id="15" name="圖片版面配置區 14">
            <a:extLst>
              <a:ext uri="{FF2B5EF4-FFF2-40B4-BE49-F238E27FC236}">
                <a16:creationId xmlns:a16="http://schemas.microsoft.com/office/drawing/2014/main" id="{66849A51-7BB5-4AC4-9826-3E40239DDC9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6781800" cy="6858000"/>
          </a:xfrm>
          <a:solidFill>
            <a:schemeClr val="tx2"/>
          </a:solidFill>
        </p:spPr>
        <p:txBody>
          <a:bodyPr rtlCol="0"/>
          <a:lstStyle/>
          <a:p>
            <a:pPr rtl="0"/>
            <a:r>
              <a:rPr lang="zh-TW" altLang="en-US"/>
              <a:t>按一下圖示以新增圖片</a:t>
            </a:r>
            <a:endParaRPr lang="zh-TW" dirty="0"/>
          </a:p>
        </p:txBody>
      </p:sp>
      <p:sp>
        <p:nvSpPr>
          <p:cNvPr id="13" name="文字版面配置區 12">
            <a:extLst>
              <a:ext uri="{FF2B5EF4-FFF2-40B4-BE49-F238E27FC236}">
                <a16:creationId xmlns:a16="http://schemas.microsoft.com/office/drawing/2014/main" id="{D61D3ED1-1003-44C1-AEAC-7217554CAB7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895432" y="3429000"/>
            <a:ext cx="3221037" cy="2316163"/>
          </a:xfrm>
        </p:spPr>
        <p:txBody>
          <a:bodyPr rtlCol="0"/>
          <a:lstStyle>
            <a:lvl1pPr algn="ctr">
              <a:buNone/>
              <a:defRPr lang="zh-TW" sz="2000" i="1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>
              <a:defRPr lang="zh-TW" sz="2000" i="1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2pPr>
            <a:lvl3pPr>
              <a:defRPr lang="zh-TW" sz="2000" i="1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3pPr>
            <a:lvl4pPr>
              <a:defRPr lang="zh-TW" sz="2000" i="1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4pPr>
            <a:lvl5pPr>
              <a:defRPr lang="zh-TW" sz="2000" i="1" kern="1200" dirty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5pPr>
          </a:lstStyle>
          <a:p>
            <a:pPr lvl="0" rtl="0"/>
            <a:r>
              <a:rPr lang="zh-TW" altLang="en-US"/>
              <a:t>按一下以編輯母片文字樣式</a:t>
            </a:r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C2E19391-DDEC-44D3-81A7-253A8C2CCA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endParaRPr lang="zh-TW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21DE78C5-C86D-404C-886C-9B28A5B596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F8E28480-1C08-4458-AD97-0283E6FFD09D}" type="slidenum">
              <a:rPr lang="zh-TW" smtClean="0"/>
              <a:pPr/>
              <a:t>‹#›</a:t>
            </a:fld>
            <a:endParaRPr lang="zh-TW" dirty="0"/>
          </a:p>
        </p:txBody>
      </p:sp>
    </p:spTree>
    <p:extLst>
      <p:ext uri="{BB962C8B-B14F-4D97-AF65-F5344CB8AC3E}">
        <p14:creationId xmlns:p14="http://schemas.microsoft.com/office/powerpoint/2010/main" val="189069761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11/3/2025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55895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議程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>
            <a:extLst>
              <a:ext uri="{FF2B5EF4-FFF2-40B4-BE49-F238E27FC236}">
                <a16:creationId xmlns:a16="http://schemas.microsoft.com/office/drawing/2014/main" id="{2EAC5E60-7529-465B-AC10-15DD9E06E5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076700" y="685798"/>
            <a:ext cx="4076700" cy="5486401"/>
          </a:xfrm>
          <a:prstGeom prst="rect">
            <a:avLst/>
          </a:prstGeom>
          <a:solidFill>
            <a:schemeClr val="tx2">
              <a:lumMod val="75000"/>
              <a:lumOff val="25000"/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zh-TW" dirty="0"/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E10D7284-A2BA-4058-81B8-8C194183AAD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40239" y="904683"/>
            <a:ext cx="3043238" cy="1128258"/>
          </a:xfrm>
        </p:spPr>
        <p:txBody>
          <a:bodyPr rtlCol="0" anchor="b">
            <a:normAutofit/>
          </a:bodyPr>
          <a:lstStyle>
            <a:lvl1pPr algn="ctr">
              <a:defRPr sz="2800" spc="300" baseline="0"/>
            </a:lvl1pPr>
          </a:lstStyle>
          <a:p>
            <a:pPr rtl="0"/>
            <a:r>
              <a:rPr lang="zh-TW"/>
              <a:t>按一下以編輯母片標題樣式</a:t>
            </a:r>
          </a:p>
        </p:txBody>
      </p:sp>
      <p:sp>
        <p:nvSpPr>
          <p:cNvPr id="13" name="圖片版面配置區 12">
            <a:extLst>
              <a:ext uri="{FF2B5EF4-FFF2-40B4-BE49-F238E27FC236}">
                <a16:creationId xmlns:a16="http://schemas.microsoft.com/office/drawing/2014/main" id="{DCF980BD-6E88-4DED-B8BA-A6D71F26BAF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3390900" cy="6858000"/>
          </a:xfrm>
        </p:spPr>
        <p:txBody>
          <a:bodyPr rtlCol="0"/>
          <a:lstStyle/>
          <a:p>
            <a:pPr rtl="0"/>
            <a:r>
              <a:rPr lang="zh-TW" altLang="en-US"/>
              <a:t>按一下圖示以新增圖片</a:t>
            </a:r>
            <a:endParaRPr lang="zh-TW" dirty="0"/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066C855D-F8E6-4A14-9A2C-B840BF7853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zh-TW" altLang="en-US"/>
              <a:t>彼此配搭，共建神家</a:t>
            </a:r>
            <a:endParaRPr lang="zh-TW"/>
          </a:p>
        </p:txBody>
      </p:sp>
      <p:sp>
        <p:nvSpPr>
          <p:cNvPr id="17" name="文字版面配置區 16">
            <a:extLst>
              <a:ext uri="{FF2B5EF4-FFF2-40B4-BE49-F238E27FC236}">
                <a16:creationId xmlns:a16="http://schemas.microsoft.com/office/drawing/2014/main" id="{39EBCF59-A32E-4C9E-A6EE-03339289924B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640238" y="2290117"/>
            <a:ext cx="3043238" cy="3442290"/>
          </a:xfrm>
        </p:spPr>
        <p:txBody>
          <a:bodyPr rtlCol="0"/>
          <a:lstStyle>
            <a:lvl1pPr algn="ctr">
              <a:buNone/>
              <a:defRPr lang="zh-TW" sz="2000" kern="1200" dirty="0" smtClean="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1pPr>
          </a:lstStyle>
          <a:p>
            <a:pPr lvl="0" rtl="0"/>
            <a:r>
              <a:rPr lang="zh-TW" altLang="en-US"/>
              <a:t>按一下以編輯母片文字樣式</a:t>
            </a:r>
          </a:p>
        </p:txBody>
      </p:sp>
      <p:sp>
        <p:nvSpPr>
          <p:cNvPr id="14" name="圖片版面配置區 12">
            <a:extLst>
              <a:ext uri="{FF2B5EF4-FFF2-40B4-BE49-F238E27FC236}">
                <a16:creationId xmlns:a16="http://schemas.microsoft.com/office/drawing/2014/main" id="{2D5F265C-D250-4B74-9361-166CBD595ED2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801100" y="0"/>
            <a:ext cx="3390900" cy="6858000"/>
          </a:xfrm>
        </p:spPr>
        <p:txBody>
          <a:bodyPr rtlCol="0"/>
          <a:lstStyle/>
          <a:p>
            <a:pPr rtl="0"/>
            <a:r>
              <a:rPr lang="zh-TW" altLang="en-US"/>
              <a:t>按一下圖示以新增圖片</a:t>
            </a:r>
            <a:endParaRPr lang="zh-TW" dirty="0"/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4B9CD27E-A7F2-4ABE-ACD4-27BF0183A8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pPr rtl="0"/>
            <a:endParaRPr lang="zh-TW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BC11E480-83AE-40D7-B187-635F5737B3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fld id="{F8E28480-1C08-4458-AD97-0283E6FFD09D}" type="slidenum">
              <a:rPr lang="zh-TW" smtClean="0"/>
              <a:pPr/>
              <a:t>‹#›</a:t>
            </a:fld>
            <a:endParaRPr lang="zh-TW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08291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簡介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>
            <a:extLst>
              <a:ext uri="{FF2B5EF4-FFF2-40B4-BE49-F238E27FC236}">
                <a16:creationId xmlns:a16="http://schemas.microsoft.com/office/drawing/2014/main" id="{23F0E8C4-F22F-4115-BFF9-731C089BD7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8153400" cy="6857999"/>
          </a:xfrm>
          <a:prstGeom prst="rect">
            <a:avLst/>
          </a:prstGeom>
          <a:solidFill>
            <a:schemeClr val="tx2">
              <a:lumMod val="75000"/>
              <a:lumOff val="25000"/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zh-TW" dirty="0"/>
          </a:p>
        </p:txBody>
      </p:sp>
      <p:sp useBgFill="1">
        <p:nvSpPr>
          <p:cNvPr id="17" name="矩形 16">
            <a:extLst>
              <a:ext uri="{FF2B5EF4-FFF2-40B4-BE49-F238E27FC236}">
                <a16:creationId xmlns:a16="http://schemas.microsoft.com/office/drawing/2014/main" id="{D082772B-9710-45A8-9D16-12613E7BD4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85800" y="685800"/>
            <a:ext cx="6781800" cy="54864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zh-TW" dirty="0"/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C652A839-69EA-494F-A4E7-B066C09CF24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274064" y="964889"/>
            <a:ext cx="5605272" cy="914400"/>
          </a:xfrm>
        </p:spPr>
        <p:txBody>
          <a:bodyPr rtlCol="0">
            <a:noAutofit/>
          </a:bodyPr>
          <a:lstStyle>
            <a:lvl1pPr marL="228600" indent="-228600" algn="ctr">
              <a:lnSpc>
                <a:spcPct val="100000"/>
              </a:lnSpc>
              <a:spcBef>
                <a:spcPts val="1000"/>
              </a:spcBef>
              <a:defRPr sz="3200" spc="300" baseline="0"/>
            </a:lvl1pPr>
          </a:lstStyle>
          <a:p>
            <a:pPr rtl="0"/>
            <a:r>
              <a:rPr lang="zh-TW"/>
              <a:t>按一下以編輯母片標題樣式</a:t>
            </a:r>
          </a:p>
        </p:txBody>
      </p:sp>
      <p:sp>
        <p:nvSpPr>
          <p:cNvPr id="16" name="頁尾版面配置區 3">
            <a:extLst>
              <a:ext uri="{FF2B5EF4-FFF2-40B4-BE49-F238E27FC236}">
                <a16:creationId xmlns:a16="http://schemas.microsoft.com/office/drawing/2014/main" id="{2289EB81-6F63-41FF-8B72-E2D82EB50E07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 rot="5400000">
            <a:off x="-1708136" y="3223750"/>
            <a:ext cx="4114800" cy="410501"/>
          </a:xfrm>
        </p:spPr>
        <p:txBody>
          <a:bodyPr rtlCol="0"/>
          <a:lstStyle/>
          <a:p>
            <a:pPr rtl="0"/>
            <a:r>
              <a:rPr lang="zh-TW" altLang="en-US"/>
              <a:t>彼此配搭，共建神家</a:t>
            </a:r>
            <a:endParaRPr lang="zh-TW"/>
          </a:p>
        </p:txBody>
      </p:sp>
      <p:sp>
        <p:nvSpPr>
          <p:cNvPr id="10" name="文字版面配置區 9">
            <a:extLst>
              <a:ext uri="{FF2B5EF4-FFF2-40B4-BE49-F238E27FC236}">
                <a16:creationId xmlns:a16="http://schemas.microsoft.com/office/drawing/2014/main" id="{F2D898A5-86F4-4520-A618-C1CE7FCC1E9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309853" y="2135829"/>
            <a:ext cx="5600700" cy="3642347"/>
          </a:xfrm>
        </p:spPr>
        <p:txBody>
          <a:bodyPr rtlCol="0"/>
          <a:lstStyle>
            <a:lvl1pPr marL="0" indent="0">
              <a:buNone/>
              <a:defRPr lang="zh-TW" sz="2000" kern="1200" dirty="0" smtClean="0">
                <a:solidFill>
                  <a:schemeClr val="tx2">
                    <a:lumMod val="90000"/>
                  </a:schemeClr>
                </a:solidFill>
                <a:latin typeface="+mj-lt"/>
                <a:ea typeface="+mn-ea"/>
                <a:cs typeface="+mn-cs"/>
              </a:defRPr>
            </a:lvl1pPr>
            <a:lvl2pPr>
              <a:defRPr lang="zh-TW" sz="2000" kern="1200" dirty="0" smtClean="0">
                <a:solidFill>
                  <a:schemeClr val="tx2">
                    <a:lumMod val="90000"/>
                  </a:schemeClr>
                </a:solidFill>
                <a:latin typeface="+mj-lt"/>
                <a:ea typeface="+mn-ea"/>
                <a:cs typeface="+mn-cs"/>
              </a:defRPr>
            </a:lvl2pPr>
            <a:lvl3pPr>
              <a:defRPr lang="zh-TW" sz="2000" kern="1200" dirty="0" smtClean="0">
                <a:solidFill>
                  <a:schemeClr val="tx2">
                    <a:lumMod val="90000"/>
                  </a:schemeClr>
                </a:solidFill>
                <a:latin typeface="+mj-lt"/>
                <a:ea typeface="+mn-ea"/>
                <a:cs typeface="+mn-cs"/>
              </a:defRPr>
            </a:lvl3pPr>
            <a:lvl4pPr>
              <a:defRPr lang="zh-TW" sz="2000" kern="1200" dirty="0" smtClean="0">
                <a:solidFill>
                  <a:schemeClr val="tx2">
                    <a:lumMod val="90000"/>
                  </a:schemeClr>
                </a:solidFill>
                <a:latin typeface="+mj-lt"/>
                <a:ea typeface="+mn-ea"/>
                <a:cs typeface="+mn-cs"/>
              </a:defRPr>
            </a:lvl4pPr>
            <a:lvl5pPr>
              <a:defRPr lang="zh-TW" sz="2000" kern="1200" dirty="0">
                <a:solidFill>
                  <a:schemeClr val="tx2">
                    <a:lumMod val="90000"/>
                  </a:schemeClr>
                </a:solidFill>
                <a:latin typeface="+mj-lt"/>
                <a:ea typeface="+mn-ea"/>
                <a:cs typeface="+mn-cs"/>
              </a:defRPr>
            </a:lvl5pPr>
          </a:lstStyle>
          <a:p>
            <a:pPr lvl="0" rtl="0"/>
            <a:r>
              <a:rPr lang="zh-TW" altLang="en-US"/>
              <a:t>按一下以編輯母片文字樣式</a:t>
            </a:r>
          </a:p>
        </p:txBody>
      </p:sp>
      <p:sp>
        <p:nvSpPr>
          <p:cNvPr id="13" name="圖片版面配置區 12">
            <a:extLst>
              <a:ext uri="{FF2B5EF4-FFF2-40B4-BE49-F238E27FC236}">
                <a16:creationId xmlns:a16="http://schemas.microsoft.com/office/drawing/2014/main" id="{2D8262DD-38B7-432E-838E-874DEB156E0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8839200" y="685800"/>
            <a:ext cx="2667000" cy="2400300"/>
          </a:xfrm>
        </p:spPr>
        <p:txBody>
          <a:bodyPr rtlCol="0"/>
          <a:lstStyle/>
          <a:p>
            <a:pPr rtl="0"/>
            <a:r>
              <a:rPr lang="zh-TW" altLang="en-US"/>
              <a:t>按一下圖示以新增圖片</a:t>
            </a:r>
            <a:endParaRPr lang="zh-TW" dirty="0"/>
          </a:p>
        </p:txBody>
      </p:sp>
      <p:sp>
        <p:nvSpPr>
          <p:cNvPr id="14" name="圖片版面配置區 12">
            <a:extLst>
              <a:ext uri="{FF2B5EF4-FFF2-40B4-BE49-F238E27FC236}">
                <a16:creationId xmlns:a16="http://schemas.microsoft.com/office/drawing/2014/main" id="{A1F656D3-42D5-4850-9BCE-034D55DCDBF9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8839200" y="3764738"/>
            <a:ext cx="2667000" cy="2404872"/>
          </a:xfrm>
        </p:spPr>
        <p:txBody>
          <a:bodyPr rtlCol="0"/>
          <a:lstStyle/>
          <a:p>
            <a:pPr rtl="0"/>
            <a:r>
              <a:rPr lang="zh-TW" altLang="en-US"/>
              <a:t>按一下圖示以新增圖片</a:t>
            </a:r>
            <a:endParaRPr lang="zh-TW" dirty="0"/>
          </a:p>
        </p:txBody>
      </p:sp>
      <p:sp>
        <p:nvSpPr>
          <p:cNvPr id="15" name="日期版面配置區 2">
            <a:extLst>
              <a:ext uri="{FF2B5EF4-FFF2-40B4-BE49-F238E27FC236}">
                <a16:creationId xmlns:a16="http://schemas.microsoft.com/office/drawing/2014/main" id="{5E061156-5BF8-492F-93F2-A0C925229EF0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 rot="5400000">
            <a:off x="9800022" y="3223751"/>
            <a:ext cx="4114801" cy="410501"/>
          </a:xfrm>
        </p:spPr>
        <p:txBody>
          <a:bodyPr rtlCol="0"/>
          <a:lstStyle/>
          <a:p>
            <a:pPr rtl="0"/>
            <a:endParaRPr lang="zh-TW"/>
          </a:p>
        </p:txBody>
      </p:sp>
      <p:sp>
        <p:nvSpPr>
          <p:cNvPr id="18" name="投影片編號版面配置區 4">
            <a:extLst>
              <a:ext uri="{FF2B5EF4-FFF2-40B4-BE49-F238E27FC236}">
                <a16:creationId xmlns:a16="http://schemas.microsoft.com/office/drawing/2014/main" id="{DE11E1B1-2B5D-421D-9903-5D4845A77B77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11116340" y="6356350"/>
            <a:ext cx="871868" cy="365125"/>
          </a:xfrm>
        </p:spPr>
        <p:txBody>
          <a:bodyPr rtlCol="0"/>
          <a:lstStyle/>
          <a:p>
            <a:pPr rtl="0"/>
            <a:fld id="{F8E28480-1C08-4458-AD97-0283E6FFD09D}" type="slidenum">
              <a:rPr lang="zh-TW" smtClean="0"/>
              <a:pPr/>
              <a:t>‹#›</a:t>
            </a:fld>
            <a:endParaRPr lang="zh-TW" dirty="0"/>
          </a:p>
        </p:txBody>
      </p:sp>
    </p:spTree>
    <p:extLst>
      <p:ext uri="{BB962C8B-B14F-4D97-AF65-F5344CB8AC3E}">
        <p14:creationId xmlns:p14="http://schemas.microsoft.com/office/powerpoint/2010/main" val="35545999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分節符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矩形 10">
            <a:extLst>
              <a:ext uri="{FF2B5EF4-FFF2-40B4-BE49-F238E27FC236}">
                <a16:creationId xmlns:a16="http://schemas.microsoft.com/office/drawing/2014/main" id="{F186BBE9-85AC-4FEF-8647-85DC61E30B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7467600" y="1732305"/>
            <a:ext cx="3390900" cy="3482992"/>
          </a:xfrm>
          <a:prstGeom prst="rect">
            <a:avLst/>
          </a:prstGeom>
          <a:solidFill>
            <a:schemeClr val="tx2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zh-TW" dirty="0"/>
          </a:p>
        </p:txBody>
      </p:sp>
      <p:sp>
        <p:nvSpPr>
          <p:cNvPr id="10" name="圖片版面配置區 9">
            <a:extLst>
              <a:ext uri="{FF2B5EF4-FFF2-40B4-BE49-F238E27FC236}">
                <a16:creationId xmlns:a16="http://schemas.microsoft.com/office/drawing/2014/main" id="{334835FD-1AFB-4FBE-BCCE-D5FAD1E9E8D2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0" y="0"/>
            <a:ext cx="12192000" cy="6858000"/>
          </a:xfrm>
          <a:custGeom>
            <a:avLst/>
            <a:gdLst>
              <a:gd name="connsiteX0" fmla="*/ 7467600 w 12192000"/>
              <a:gd name="connsiteY0" fmla="*/ 1732305 h 6858000"/>
              <a:gd name="connsiteX1" fmla="*/ 7467600 w 12192000"/>
              <a:gd name="connsiteY1" fmla="*/ 5215297 h 6858000"/>
              <a:gd name="connsiteX2" fmla="*/ 10858500 w 12192000"/>
              <a:gd name="connsiteY2" fmla="*/ 5215297 h 6858000"/>
              <a:gd name="connsiteX3" fmla="*/ 10858500 w 12192000"/>
              <a:gd name="connsiteY3" fmla="*/ 1732305 h 6858000"/>
              <a:gd name="connsiteX4" fmla="*/ 0 w 12192000"/>
              <a:gd name="connsiteY4" fmla="*/ 0 h 6858000"/>
              <a:gd name="connsiteX5" fmla="*/ 12192000 w 12192000"/>
              <a:gd name="connsiteY5" fmla="*/ 0 h 6858000"/>
              <a:gd name="connsiteX6" fmla="*/ 12192000 w 12192000"/>
              <a:gd name="connsiteY6" fmla="*/ 6858000 h 6858000"/>
              <a:gd name="connsiteX7" fmla="*/ 0 w 12192000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6858000">
                <a:moveTo>
                  <a:pt x="7467600" y="1732305"/>
                </a:moveTo>
                <a:lnTo>
                  <a:pt x="7467600" y="5215297"/>
                </a:lnTo>
                <a:lnTo>
                  <a:pt x="10858500" y="5215297"/>
                </a:lnTo>
                <a:lnTo>
                  <a:pt x="10858500" y="1732305"/>
                </a:ln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</p:spPr>
        <p:txBody>
          <a:bodyPr wrap="square" rtlCol="0">
            <a:noAutofit/>
          </a:bodyPr>
          <a:lstStyle/>
          <a:p>
            <a:pPr rtl="0"/>
            <a:r>
              <a:rPr lang="zh-TW" altLang="en-US"/>
              <a:t>按一下圖示以新增圖片</a:t>
            </a:r>
            <a:endParaRPr lang="zh-TW" dirty="0"/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7D50E5CE-ECB4-4D9A-95BD-EF41E78834E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50629" y="2057400"/>
            <a:ext cx="2804191" cy="1775012"/>
          </a:xfrm>
        </p:spPr>
        <p:txBody>
          <a:bodyPr rtlCol="0">
            <a:normAutofit/>
          </a:bodyPr>
          <a:lstStyle>
            <a:lvl1pPr marL="0" indent="0" algn="ctr">
              <a:lnSpc>
                <a:spcPct val="100000"/>
              </a:lnSpc>
              <a:spcBef>
                <a:spcPts val="1000"/>
              </a:spcBef>
              <a:defRPr sz="3200" spc="300" baseline="0">
                <a:solidFill>
                  <a:schemeClr val="bg1"/>
                </a:solidFill>
              </a:defRPr>
            </a:lvl1pPr>
          </a:lstStyle>
          <a:p>
            <a:pPr rtl="0"/>
            <a:r>
              <a:rPr lang="zh-TW"/>
              <a:t>按一下以編輯母片標題樣式</a:t>
            </a:r>
          </a:p>
        </p:txBody>
      </p:sp>
      <p:sp>
        <p:nvSpPr>
          <p:cNvPr id="12" name="文字版面配置區 11">
            <a:extLst>
              <a:ext uri="{FF2B5EF4-FFF2-40B4-BE49-F238E27FC236}">
                <a16:creationId xmlns:a16="http://schemas.microsoft.com/office/drawing/2014/main" id="{15B8F8B4-7A4C-46FC-86C4-7EDF3965E8A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831744" y="3986140"/>
            <a:ext cx="2663825" cy="976312"/>
          </a:xfrm>
        </p:spPr>
        <p:txBody>
          <a:bodyPr rtlCol="0"/>
          <a:lstStyle>
            <a:lvl1pPr marL="0" indent="0" algn="ctr">
              <a:buNone/>
              <a:defRPr lang="zh-TW" sz="2000" i="1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</a:lstStyle>
          <a:p>
            <a:pPr lvl="0" rtl="0"/>
            <a:r>
              <a:rPr lang="zh-TW" altLang="en-US"/>
              <a:t>按一下以編輯母片文字樣式</a:t>
            </a:r>
          </a:p>
        </p:txBody>
      </p:sp>
    </p:spTree>
    <p:extLst>
      <p:ext uri="{BB962C8B-B14F-4D97-AF65-F5344CB8AC3E}">
        <p14:creationId xmlns:p14="http://schemas.microsoft.com/office/powerpoint/2010/main" val="24072330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小組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矩形 16">
            <a:extLst>
              <a:ext uri="{FF2B5EF4-FFF2-40B4-BE49-F238E27FC236}">
                <a16:creationId xmlns:a16="http://schemas.microsoft.com/office/drawing/2014/main" id="{1F888699-B2F4-4D1E-9B99-FB38DB6F86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1" y="0"/>
            <a:ext cx="12192001" cy="6858000"/>
          </a:xfrm>
          <a:prstGeom prst="rect">
            <a:avLst/>
          </a:prstGeom>
          <a:solidFill>
            <a:schemeClr val="tx2">
              <a:lumMod val="75000"/>
              <a:lumOff val="25000"/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zh-TW" dirty="0"/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B59C0F5F-52B5-4046-92E2-12C9AE3A01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85799" y="685801"/>
            <a:ext cx="10820401" cy="548639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zh-TW" dirty="0"/>
          </a:p>
        </p:txBody>
      </p:sp>
      <p:sp>
        <p:nvSpPr>
          <p:cNvPr id="8" name="標題 1">
            <a:extLst>
              <a:ext uri="{FF2B5EF4-FFF2-40B4-BE49-F238E27FC236}">
                <a16:creationId xmlns:a16="http://schemas.microsoft.com/office/drawing/2014/main" id="{6C531D59-0AA7-4A6E-A153-F12AF50DEB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79525" y="1128712"/>
            <a:ext cx="9582507" cy="737575"/>
          </a:xfrm>
        </p:spPr>
        <p:txBody>
          <a:bodyPr rtlCol="0">
            <a:normAutofit/>
          </a:bodyPr>
          <a:lstStyle>
            <a:lvl1pPr algn="ctr">
              <a:defRPr sz="3200" cap="all" spc="300" baseline="0"/>
            </a:lvl1pPr>
          </a:lstStyle>
          <a:p>
            <a:pPr rtl="0"/>
            <a:r>
              <a:rPr lang="zh-TW" altLang="en-US"/>
              <a:t>按一下以編輯母片標題樣式</a:t>
            </a:r>
            <a:endParaRPr lang="zh-TW"/>
          </a:p>
        </p:txBody>
      </p:sp>
      <p:sp>
        <p:nvSpPr>
          <p:cNvPr id="27" name="頁尾版面配置區 3">
            <a:extLst>
              <a:ext uri="{FF2B5EF4-FFF2-40B4-BE49-F238E27FC236}">
                <a16:creationId xmlns:a16="http://schemas.microsoft.com/office/drawing/2014/main" id="{A8CB739F-40B1-4B56-9FC7-D0C3D6C6A98E}"/>
              </a:ext>
            </a:extLst>
          </p:cNvPr>
          <p:cNvSpPr>
            <a:spLocks noGrp="1"/>
          </p:cNvSpPr>
          <p:nvPr>
            <p:ph type="ftr" sz="quarter" idx="22"/>
          </p:nvPr>
        </p:nvSpPr>
        <p:spPr>
          <a:xfrm rot="5400000">
            <a:off x="-1708136" y="3223750"/>
            <a:ext cx="4114800" cy="410501"/>
          </a:xfrm>
        </p:spPr>
        <p:txBody>
          <a:bodyPr rtlCol="0"/>
          <a:lstStyle/>
          <a:p>
            <a:pPr rtl="0"/>
            <a:r>
              <a:rPr lang="zh-TW" altLang="en-US"/>
              <a:t>彼此配搭，共建神家</a:t>
            </a:r>
            <a:endParaRPr lang="zh-TW"/>
          </a:p>
        </p:txBody>
      </p:sp>
      <p:sp>
        <p:nvSpPr>
          <p:cNvPr id="19" name="圖片版面配置區 18">
            <a:extLst>
              <a:ext uri="{FF2B5EF4-FFF2-40B4-BE49-F238E27FC236}">
                <a16:creationId xmlns:a16="http://schemas.microsoft.com/office/drawing/2014/main" id="{F4662255-912C-47B2-9F89-E8EA289186C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279525" y="2155389"/>
            <a:ext cx="2003425" cy="2002536"/>
          </a:xfrm>
        </p:spPr>
        <p:txBody>
          <a:bodyPr rtlCol="0"/>
          <a:lstStyle/>
          <a:p>
            <a:pPr rtl="0"/>
            <a:r>
              <a:rPr lang="zh-TW" altLang="en-US"/>
              <a:t>按一下圖示以新增圖片</a:t>
            </a:r>
            <a:endParaRPr lang="zh-TW" dirty="0"/>
          </a:p>
        </p:txBody>
      </p:sp>
      <p:sp>
        <p:nvSpPr>
          <p:cNvPr id="13" name="文字版面配置區 2">
            <a:extLst>
              <a:ext uri="{FF2B5EF4-FFF2-40B4-BE49-F238E27FC236}">
                <a16:creationId xmlns:a16="http://schemas.microsoft.com/office/drawing/2014/main" id="{14BC86AA-75EF-424D-A00E-E44E64F49307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265795" y="4445636"/>
            <a:ext cx="2011363" cy="545126"/>
          </a:xfrm>
        </p:spPr>
        <p:txBody>
          <a:bodyPr rtlCol="0"/>
          <a:lstStyle>
            <a:lvl1pPr marL="0" indent="0" algn="ctr">
              <a:buNone/>
              <a:defRPr/>
            </a:lvl1pPr>
          </a:lstStyle>
          <a:p>
            <a:pPr lvl="0" rtl="0"/>
            <a:r>
              <a:rPr lang="zh-TW" altLang="en-US"/>
              <a:t>按一下以編輯母片文字樣式</a:t>
            </a:r>
          </a:p>
        </p:txBody>
      </p:sp>
      <p:sp>
        <p:nvSpPr>
          <p:cNvPr id="14" name="文字版面配置區 2">
            <a:extLst>
              <a:ext uri="{FF2B5EF4-FFF2-40B4-BE49-F238E27FC236}">
                <a16:creationId xmlns:a16="http://schemas.microsoft.com/office/drawing/2014/main" id="{4651915F-8813-4F19-9282-4069723EC96E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1258339" y="5030809"/>
            <a:ext cx="2011363" cy="545126"/>
          </a:xfrm>
        </p:spPr>
        <p:txBody>
          <a:bodyPr rtlCol="0"/>
          <a:lstStyle>
            <a:lvl1pPr marL="0" indent="0" algn="ctr">
              <a:buNone/>
              <a:defRPr lang="zh-TW" sz="1800" kern="1200" dirty="0" smtClean="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1pPr>
          </a:lstStyle>
          <a:p>
            <a:pPr lvl="0" rtl="0"/>
            <a:r>
              <a:rPr lang="zh-TW" altLang="en-US"/>
              <a:t>按一下以編輯母片文字樣式</a:t>
            </a:r>
          </a:p>
        </p:txBody>
      </p:sp>
      <p:sp>
        <p:nvSpPr>
          <p:cNvPr id="20" name="圖片版面配置區 18">
            <a:extLst>
              <a:ext uri="{FF2B5EF4-FFF2-40B4-BE49-F238E27FC236}">
                <a16:creationId xmlns:a16="http://schemas.microsoft.com/office/drawing/2014/main" id="{BDD03108-13F4-4623-8FF3-A81028227179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804132" y="2155389"/>
            <a:ext cx="2003425" cy="2002536"/>
          </a:xfrm>
        </p:spPr>
        <p:txBody>
          <a:bodyPr rtlCol="0"/>
          <a:lstStyle/>
          <a:p>
            <a:pPr rtl="0"/>
            <a:r>
              <a:rPr lang="zh-TW" altLang="en-US"/>
              <a:t>按一下圖示以新增圖片</a:t>
            </a:r>
            <a:endParaRPr lang="zh-TW" dirty="0"/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85FEA53B-7103-43EE-A27D-C03676BE7A3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803650" y="4446588"/>
            <a:ext cx="2011363" cy="545126"/>
          </a:xfrm>
        </p:spPr>
        <p:txBody>
          <a:bodyPr rtlCol="0"/>
          <a:lstStyle>
            <a:lvl1pPr marL="0" indent="0" algn="ctr">
              <a:buNone/>
              <a:defRPr/>
            </a:lvl1pPr>
          </a:lstStyle>
          <a:p>
            <a:pPr lvl="0" rtl="0"/>
            <a:r>
              <a:rPr lang="zh-TW" altLang="en-US"/>
              <a:t>按一下以編輯母片文字樣式</a:t>
            </a:r>
          </a:p>
        </p:txBody>
      </p:sp>
      <p:sp>
        <p:nvSpPr>
          <p:cNvPr id="12" name="文字版面配置區 2">
            <a:extLst>
              <a:ext uri="{FF2B5EF4-FFF2-40B4-BE49-F238E27FC236}">
                <a16:creationId xmlns:a16="http://schemas.microsoft.com/office/drawing/2014/main" id="{D2D40785-78DE-4A0A-BE87-FBA306D4E0E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796194" y="5031761"/>
            <a:ext cx="2011363" cy="545126"/>
          </a:xfrm>
        </p:spPr>
        <p:txBody>
          <a:bodyPr rtlCol="0"/>
          <a:lstStyle>
            <a:lvl1pPr marL="0" indent="0" algn="ctr">
              <a:buNone/>
              <a:defRPr lang="zh-TW" sz="1800" kern="1200" dirty="0" smtClean="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1pPr>
          </a:lstStyle>
          <a:p>
            <a:pPr lvl="0" rtl="0"/>
            <a:r>
              <a:rPr lang="zh-TW" altLang="en-US"/>
              <a:t>按一下以編輯母片文字樣式</a:t>
            </a:r>
          </a:p>
        </p:txBody>
      </p:sp>
      <p:sp>
        <p:nvSpPr>
          <p:cNvPr id="21" name="圖片版面配置區 18">
            <a:extLst>
              <a:ext uri="{FF2B5EF4-FFF2-40B4-BE49-F238E27FC236}">
                <a16:creationId xmlns:a16="http://schemas.microsoft.com/office/drawing/2014/main" id="{91167149-D0F9-4485-9BE8-A52BED2664AC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332269" y="2155389"/>
            <a:ext cx="2003425" cy="2002536"/>
          </a:xfrm>
        </p:spPr>
        <p:txBody>
          <a:bodyPr rtlCol="0"/>
          <a:lstStyle/>
          <a:p>
            <a:pPr rtl="0"/>
            <a:r>
              <a:rPr lang="zh-TW" altLang="en-US"/>
              <a:t>按一下圖示以新增圖片</a:t>
            </a:r>
            <a:endParaRPr lang="zh-TW" dirty="0"/>
          </a:p>
        </p:txBody>
      </p:sp>
      <p:sp>
        <p:nvSpPr>
          <p:cNvPr id="15" name="文字版面配置區 2">
            <a:extLst>
              <a:ext uri="{FF2B5EF4-FFF2-40B4-BE49-F238E27FC236}">
                <a16:creationId xmlns:a16="http://schemas.microsoft.com/office/drawing/2014/main" id="{AB40F8CF-C64A-4DB4-9A1A-7BFAC245F02A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333721" y="4445636"/>
            <a:ext cx="2011363" cy="545126"/>
          </a:xfrm>
        </p:spPr>
        <p:txBody>
          <a:bodyPr rtlCol="0"/>
          <a:lstStyle>
            <a:lvl1pPr marL="0" indent="0" algn="ctr">
              <a:buNone/>
              <a:defRPr/>
            </a:lvl1pPr>
          </a:lstStyle>
          <a:p>
            <a:pPr lvl="0" rtl="0"/>
            <a:r>
              <a:rPr lang="zh-TW" altLang="en-US"/>
              <a:t>按一下以編輯母片文字樣式</a:t>
            </a:r>
          </a:p>
        </p:txBody>
      </p:sp>
      <p:sp>
        <p:nvSpPr>
          <p:cNvPr id="16" name="文字版面配置區 2">
            <a:extLst>
              <a:ext uri="{FF2B5EF4-FFF2-40B4-BE49-F238E27FC236}">
                <a16:creationId xmlns:a16="http://schemas.microsoft.com/office/drawing/2014/main" id="{CF3F1EF2-8FAE-4D87-AF55-EB9978D55F87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26265" y="5030809"/>
            <a:ext cx="2011363" cy="545126"/>
          </a:xfrm>
        </p:spPr>
        <p:txBody>
          <a:bodyPr rtlCol="0"/>
          <a:lstStyle>
            <a:lvl1pPr marL="0" indent="0" algn="ctr">
              <a:buNone/>
              <a:defRPr lang="zh-TW" sz="1800" kern="1200" dirty="0" smtClean="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1pPr>
          </a:lstStyle>
          <a:p>
            <a:pPr lvl="0" rtl="0"/>
            <a:r>
              <a:rPr lang="zh-TW" altLang="en-US"/>
              <a:t>按一下以編輯母片文字樣式</a:t>
            </a:r>
          </a:p>
        </p:txBody>
      </p:sp>
      <p:sp>
        <p:nvSpPr>
          <p:cNvPr id="22" name="圖片版面配置區 18">
            <a:extLst>
              <a:ext uri="{FF2B5EF4-FFF2-40B4-BE49-F238E27FC236}">
                <a16:creationId xmlns:a16="http://schemas.microsoft.com/office/drawing/2014/main" id="{1A66F4CC-066D-41CE-A8F6-A452F518D57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858607" y="2155389"/>
            <a:ext cx="2003425" cy="2002536"/>
          </a:xfrm>
        </p:spPr>
        <p:txBody>
          <a:bodyPr rtlCol="0"/>
          <a:lstStyle/>
          <a:p>
            <a:pPr rtl="0"/>
            <a:r>
              <a:rPr lang="zh-TW" altLang="en-US"/>
              <a:t>按一下圖示以新增圖片</a:t>
            </a:r>
            <a:endParaRPr lang="zh-TW" dirty="0"/>
          </a:p>
        </p:txBody>
      </p:sp>
      <p:sp>
        <p:nvSpPr>
          <p:cNvPr id="18" name="文字版面配置區 2">
            <a:extLst>
              <a:ext uri="{FF2B5EF4-FFF2-40B4-BE49-F238E27FC236}">
                <a16:creationId xmlns:a16="http://schemas.microsoft.com/office/drawing/2014/main" id="{5FA1103C-3979-4242-A077-18B4BD99A79A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8863792" y="4445636"/>
            <a:ext cx="2011363" cy="545126"/>
          </a:xfrm>
        </p:spPr>
        <p:txBody>
          <a:bodyPr rtlCol="0"/>
          <a:lstStyle>
            <a:lvl1pPr marL="0" indent="0" algn="ctr">
              <a:buNone/>
              <a:defRPr/>
            </a:lvl1pPr>
          </a:lstStyle>
          <a:p>
            <a:pPr lvl="0" rtl="0"/>
            <a:r>
              <a:rPr lang="zh-TW" altLang="en-US"/>
              <a:t>按一下以編輯母片文字樣式</a:t>
            </a:r>
          </a:p>
        </p:txBody>
      </p:sp>
      <p:sp>
        <p:nvSpPr>
          <p:cNvPr id="23" name="文字版面配置區 2">
            <a:extLst>
              <a:ext uri="{FF2B5EF4-FFF2-40B4-BE49-F238E27FC236}">
                <a16:creationId xmlns:a16="http://schemas.microsoft.com/office/drawing/2014/main" id="{48AFB00F-138B-4D19-BB2E-61BF5D57CD23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8856336" y="5030809"/>
            <a:ext cx="2011363" cy="545126"/>
          </a:xfrm>
        </p:spPr>
        <p:txBody>
          <a:bodyPr rtlCol="0"/>
          <a:lstStyle>
            <a:lvl1pPr marL="0" indent="0" algn="ctr">
              <a:buNone/>
              <a:defRPr lang="zh-TW" sz="1800" kern="1200" dirty="0" smtClean="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1pPr>
          </a:lstStyle>
          <a:p>
            <a:pPr lvl="0" rtl="0"/>
            <a:r>
              <a:rPr lang="zh-TW" altLang="en-US"/>
              <a:t>按一下以編輯母片文字樣式</a:t>
            </a:r>
          </a:p>
        </p:txBody>
      </p:sp>
      <p:sp>
        <p:nvSpPr>
          <p:cNvPr id="25" name="日期版面配置區 3">
            <a:extLst>
              <a:ext uri="{FF2B5EF4-FFF2-40B4-BE49-F238E27FC236}">
                <a16:creationId xmlns:a16="http://schemas.microsoft.com/office/drawing/2014/main" id="{DBE35EB5-8D79-4E90-872C-AF52B25E1F62}"/>
              </a:ext>
            </a:extLst>
          </p:cNvPr>
          <p:cNvSpPr>
            <a:spLocks noGrp="1"/>
          </p:cNvSpPr>
          <p:nvPr>
            <p:ph type="dt" sz="half" idx="4294967295"/>
          </p:nvPr>
        </p:nvSpPr>
        <p:spPr>
          <a:xfrm rot="5400000">
            <a:off x="9782174" y="3224214"/>
            <a:ext cx="4114800" cy="409575"/>
          </a:xfrm>
        </p:spPr>
        <p:txBody>
          <a:bodyPr rtlCol="0"/>
          <a:lstStyle/>
          <a:p>
            <a:pPr rtl="0"/>
            <a:endParaRPr lang="zh-TW"/>
          </a:p>
        </p:txBody>
      </p:sp>
      <p:sp>
        <p:nvSpPr>
          <p:cNvPr id="26" name="投影片編號版面配置區 5">
            <a:extLst>
              <a:ext uri="{FF2B5EF4-FFF2-40B4-BE49-F238E27FC236}">
                <a16:creationId xmlns:a16="http://schemas.microsoft.com/office/drawing/2014/main" id="{FC9F0DA2-B99D-4F44-9277-9BA3A1D929FF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1506200" y="6356350"/>
            <a:ext cx="685800" cy="365125"/>
          </a:xfrm>
        </p:spPr>
        <p:txBody>
          <a:bodyPr rtlCol="0"/>
          <a:lstStyle/>
          <a:p>
            <a:pPr algn="ctr" rtl="0"/>
            <a:fld id="{54B97B59-3B2F-4E46-A216-C2A7D249F47E}" type="slidenum">
              <a:rPr lang="zh-TW" smtClean="0"/>
              <a:pPr algn="ctr"/>
              <a:t>‹#›</a:t>
            </a:fld>
            <a:endParaRPr lang="zh-TW" dirty="0"/>
          </a:p>
        </p:txBody>
      </p:sp>
    </p:spTree>
    <p:extLst>
      <p:ext uri="{BB962C8B-B14F-4D97-AF65-F5344CB8AC3E}">
        <p14:creationId xmlns:p14="http://schemas.microsoft.com/office/powerpoint/2010/main" val="269787070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引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>
            <a:extLst>
              <a:ext uri="{FF2B5EF4-FFF2-40B4-BE49-F238E27FC236}">
                <a16:creationId xmlns:a16="http://schemas.microsoft.com/office/drawing/2014/main" id="{3E0FB711-F0FD-482F-8C0C-73A394357D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tx2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zh-TW" dirty="0"/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9FA5B9AF-5A01-4BFC-9250-DF50A92820A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26042" y="1371598"/>
            <a:ext cx="3987209" cy="2852057"/>
          </a:xfrm>
        </p:spPr>
        <p:txBody>
          <a:bodyPr rtlCol="0">
            <a:normAutofit/>
          </a:bodyPr>
          <a:lstStyle>
            <a:lvl1pPr algn="ctr">
              <a:lnSpc>
                <a:spcPct val="100000"/>
              </a:lnSpc>
              <a:spcBef>
                <a:spcPts val="1000"/>
              </a:spcBef>
              <a:defRPr sz="3600" spc="300" baseline="0">
                <a:solidFill>
                  <a:schemeClr val="bg1"/>
                </a:solidFill>
              </a:defRPr>
            </a:lvl1pPr>
          </a:lstStyle>
          <a:p>
            <a:pPr rtl="0"/>
            <a:r>
              <a:rPr lang="zh-TW"/>
              <a:t>按一下以編輯母片標題樣式</a:t>
            </a:r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FF7EC272-1CDA-49EE-A51D-80289D74B1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zh-TW" altLang="en-US"/>
              <a:t>彼此配搭，共建神家</a:t>
            </a:r>
            <a:endParaRPr lang="zh-TW"/>
          </a:p>
        </p:txBody>
      </p:sp>
      <p:sp>
        <p:nvSpPr>
          <p:cNvPr id="15" name="文字版面配置區 14">
            <a:extLst>
              <a:ext uri="{FF2B5EF4-FFF2-40B4-BE49-F238E27FC236}">
                <a16:creationId xmlns:a16="http://schemas.microsoft.com/office/drawing/2014/main" id="{0E58EB54-7A97-4BDA-89DA-0C3B50AB5D1B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1026042" y="4506686"/>
            <a:ext cx="3987209" cy="979715"/>
          </a:xfrm>
        </p:spPr>
        <p:txBody>
          <a:bodyPr rtlCol="0"/>
          <a:lstStyle>
            <a:lvl1pPr algn="ctr">
              <a:buNone/>
              <a:defRPr lang="zh-TW" sz="2400" i="1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</a:lstStyle>
          <a:p>
            <a:pPr lvl="0" rtl="0"/>
            <a:r>
              <a:rPr lang="zh-TW" altLang="en-US"/>
              <a:t>按一下以編輯母片文字樣式</a:t>
            </a:r>
          </a:p>
        </p:txBody>
      </p:sp>
      <p:sp>
        <p:nvSpPr>
          <p:cNvPr id="17" name="圖片版面配置區 16">
            <a:extLst>
              <a:ext uri="{FF2B5EF4-FFF2-40B4-BE49-F238E27FC236}">
                <a16:creationId xmlns:a16="http://schemas.microsoft.com/office/drawing/2014/main" id="{9442EAB5-F425-4F03-8BE5-3BD953A108C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781800" y="682625"/>
            <a:ext cx="2230438" cy="2573338"/>
          </a:xfrm>
        </p:spPr>
        <p:txBody>
          <a:bodyPr rtlCol="0"/>
          <a:lstStyle/>
          <a:p>
            <a:pPr rtl="0"/>
            <a:r>
              <a:rPr lang="zh-TW" altLang="en-US"/>
              <a:t>按一下圖示以新增圖片</a:t>
            </a:r>
            <a:endParaRPr lang="zh-TW" dirty="0"/>
          </a:p>
        </p:txBody>
      </p:sp>
      <p:sp>
        <p:nvSpPr>
          <p:cNvPr id="18" name="圖片版面配置區 16">
            <a:extLst>
              <a:ext uri="{FF2B5EF4-FFF2-40B4-BE49-F238E27FC236}">
                <a16:creationId xmlns:a16="http://schemas.microsoft.com/office/drawing/2014/main" id="{C6529874-B997-42AB-BBB3-2CE23B26BD9D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9352222" y="682625"/>
            <a:ext cx="2153978" cy="2573338"/>
          </a:xfrm>
        </p:spPr>
        <p:txBody>
          <a:bodyPr rtlCol="0"/>
          <a:lstStyle/>
          <a:p>
            <a:pPr rtl="0"/>
            <a:r>
              <a:rPr lang="zh-TW" altLang="en-US"/>
              <a:t>按一下圖示以新增圖片</a:t>
            </a:r>
            <a:endParaRPr lang="zh-TW" dirty="0"/>
          </a:p>
        </p:txBody>
      </p:sp>
      <p:sp>
        <p:nvSpPr>
          <p:cNvPr id="20" name="圖片版面配置區 16">
            <a:extLst>
              <a:ext uri="{FF2B5EF4-FFF2-40B4-BE49-F238E27FC236}">
                <a16:creationId xmlns:a16="http://schemas.microsoft.com/office/drawing/2014/main" id="{AA605188-CCD4-4291-BF83-1ED9B4544B2E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6781516" y="3599121"/>
            <a:ext cx="2230438" cy="2573338"/>
          </a:xfrm>
        </p:spPr>
        <p:txBody>
          <a:bodyPr rtlCol="0"/>
          <a:lstStyle/>
          <a:p>
            <a:pPr rtl="0"/>
            <a:r>
              <a:rPr lang="zh-TW" altLang="en-US"/>
              <a:t>按一下圖示以新增圖片</a:t>
            </a:r>
            <a:endParaRPr lang="zh-TW" dirty="0"/>
          </a:p>
        </p:txBody>
      </p:sp>
      <p:sp>
        <p:nvSpPr>
          <p:cNvPr id="19" name="圖片版面配置區 16">
            <a:extLst>
              <a:ext uri="{FF2B5EF4-FFF2-40B4-BE49-F238E27FC236}">
                <a16:creationId xmlns:a16="http://schemas.microsoft.com/office/drawing/2014/main" id="{786F9C7D-3C9C-4579-A6F5-D9510E41CF2D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9352222" y="3599121"/>
            <a:ext cx="2153978" cy="2573338"/>
          </a:xfrm>
        </p:spPr>
        <p:txBody>
          <a:bodyPr rtlCol="0"/>
          <a:lstStyle/>
          <a:p>
            <a:pPr rtl="0"/>
            <a:r>
              <a:rPr lang="zh-TW" altLang="en-US"/>
              <a:t>按一下圖示以新增圖片</a:t>
            </a:r>
            <a:endParaRPr lang="zh-TW" dirty="0"/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6A5D7937-881E-428C-BBB9-CFD456B6B8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endParaRPr lang="zh-TW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781AA779-6816-4CA0-BB13-97E8A97DFD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F8E28480-1C08-4458-AD97-0283E6FFD09D}" type="slidenum">
              <a:rPr lang="zh-TW" smtClean="0"/>
              <a:pPr/>
              <a:t>‹#›</a:t>
            </a:fld>
            <a:endParaRPr lang="zh-TW" dirty="0"/>
          </a:p>
        </p:txBody>
      </p:sp>
    </p:spTree>
    <p:extLst>
      <p:ext uri="{BB962C8B-B14F-4D97-AF65-F5344CB8AC3E}">
        <p14:creationId xmlns:p14="http://schemas.microsoft.com/office/powerpoint/2010/main" val="14943333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表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>
            <a:extLst>
              <a:ext uri="{FF2B5EF4-FFF2-40B4-BE49-F238E27FC236}">
                <a16:creationId xmlns:a16="http://schemas.microsoft.com/office/drawing/2014/main" id="{3F9BBC74-EB51-49D7-B971-ECEF9CF61D4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85800" y="685801"/>
            <a:ext cx="7467601" cy="5486400"/>
          </a:xfrm>
          <a:prstGeom prst="rect">
            <a:avLst/>
          </a:prstGeom>
          <a:solidFill>
            <a:schemeClr val="tx2">
              <a:lumMod val="75000"/>
              <a:lumOff val="25000"/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zh-TW" dirty="0"/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D47112E3-539C-42BB-BF3C-5D45BF2D8E6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360714" y="944564"/>
            <a:ext cx="6106886" cy="873350"/>
          </a:xfrm>
        </p:spPr>
        <p:txBody>
          <a:bodyPr rtlCol="0">
            <a:normAutofit/>
          </a:bodyPr>
          <a:lstStyle>
            <a:lvl1pPr algn="ctr">
              <a:lnSpc>
                <a:spcPct val="100000"/>
              </a:lnSpc>
              <a:spcBef>
                <a:spcPts val="1000"/>
              </a:spcBef>
              <a:defRPr sz="3200" spc="300" baseline="0"/>
            </a:lvl1pPr>
          </a:lstStyle>
          <a:p>
            <a:pPr rtl="0"/>
            <a:r>
              <a:rPr lang="zh-TW"/>
              <a:t>按一下以編輯母片標題樣式</a:t>
            </a:r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610806B2-016E-4D04-B3A9-D00B8645D8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zh-TW" altLang="en-US"/>
              <a:t>彼此配搭，共建神家</a:t>
            </a:r>
            <a:endParaRPr lang="zh-TW"/>
          </a:p>
        </p:txBody>
      </p:sp>
      <p:sp>
        <p:nvSpPr>
          <p:cNvPr id="14" name="內容版面配置區 13">
            <a:extLst>
              <a:ext uri="{FF2B5EF4-FFF2-40B4-BE49-F238E27FC236}">
                <a16:creationId xmlns:a16="http://schemas.microsoft.com/office/drawing/2014/main" id="{4CFE5E1A-5CA9-4FF2-949E-A804EA05C22E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1371600" y="2057400"/>
            <a:ext cx="6096000" cy="3429000"/>
          </a:xfrm>
        </p:spPr>
        <p:txBody>
          <a:bodyPr rtlCol="0"/>
          <a:lstStyle/>
          <a:p>
            <a:pPr lvl="0" rtl="0"/>
            <a:r>
              <a:rPr lang="zh-TW" altLang="en-US"/>
              <a:t>按一下以編輯母片文字樣式</a:t>
            </a:r>
          </a:p>
          <a:p>
            <a:pPr lvl="1" rtl="0"/>
            <a:r>
              <a:rPr lang="zh-TW" altLang="en-US"/>
              <a:t>第二層</a:t>
            </a:r>
          </a:p>
          <a:p>
            <a:pPr lvl="2" rtl="0"/>
            <a:r>
              <a:rPr lang="zh-TW" altLang="en-US"/>
              <a:t>第三層</a:t>
            </a:r>
          </a:p>
          <a:p>
            <a:pPr lvl="3" rtl="0"/>
            <a:r>
              <a:rPr lang="zh-TW" altLang="en-US"/>
              <a:t>第四層</a:t>
            </a:r>
          </a:p>
          <a:p>
            <a:pPr lvl="4" rtl="0"/>
            <a:r>
              <a:rPr lang="zh-TW" altLang="en-US"/>
              <a:t>第五層</a:t>
            </a:r>
            <a:endParaRPr lang="zh-TW"/>
          </a:p>
        </p:txBody>
      </p:sp>
      <p:sp>
        <p:nvSpPr>
          <p:cNvPr id="11" name="圖片版面配置區 10">
            <a:extLst>
              <a:ext uri="{FF2B5EF4-FFF2-40B4-BE49-F238E27FC236}">
                <a16:creationId xmlns:a16="http://schemas.microsoft.com/office/drawing/2014/main" id="{F1503E13-8CCB-4B44-A160-FE91FECE41EA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153400" y="685799"/>
            <a:ext cx="3397250" cy="5486401"/>
          </a:xfrm>
        </p:spPr>
        <p:txBody>
          <a:bodyPr rtlCol="0"/>
          <a:lstStyle/>
          <a:p>
            <a:pPr rtl="0"/>
            <a:r>
              <a:rPr lang="zh-TW" altLang="en-US"/>
              <a:t>按一下圖示以新增圖片</a:t>
            </a:r>
            <a:endParaRPr lang="zh-TW" dirty="0"/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D0F59A49-6D3D-4BB6-ADBF-00E13E6C64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endParaRPr lang="zh-TW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4721B3EE-D7F0-4A71-9772-C0AF1B3177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F8E28480-1C08-4458-AD97-0283E6FFD09D}" type="slidenum">
              <a:rPr lang="zh-TW" smtClean="0"/>
              <a:pPr/>
              <a:t>‹#›</a:t>
            </a:fld>
            <a:endParaRPr lang="zh-TW" dirty="0"/>
          </a:p>
        </p:txBody>
      </p:sp>
    </p:spTree>
    <p:extLst>
      <p:ext uri="{BB962C8B-B14F-4D97-AF65-F5344CB8AC3E}">
        <p14:creationId xmlns:p14="http://schemas.microsoft.com/office/powerpoint/2010/main" val="340156476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圖表和表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手繪多邊形：圖案 11">
            <a:extLst>
              <a:ext uri="{FF2B5EF4-FFF2-40B4-BE49-F238E27FC236}">
                <a16:creationId xmlns:a16="http://schemas.microsoft.com/office/drawing/2014/main" id="{BE10E086-AEAC-48A4-AB62-9F294E799A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1" y="-1"/>
            <a:ext cx="12192001" cy="6858000"/>
          </a:xfrm>
          <a:custGeom>
            <a:avLst/>
            <a:gdLst>
              <a:gd name="connsiteX0" fmla="*/ 0 w 12192001"/>
              <a:gd name="connsiteY0" fmla="*/ 0 h 6858000"/>
              <a:gd name="connsiteX1" fmla="*/ 12192001 w 12192001"/>
              <a:gd name="connsiteY1" fmla="*/ 0 h 6858000"/>
              <a:gd name="connsiteX2" fmla="*/ 12192001 w 12192001"/>
              <a:gd name="connsiteY2" fmla="*/ 6858000 h 6858000"/>
              <a:gd name="connsiteX3" fmla="*/ 0 w 12192001"/>
              <a:gd name="connsiteY3" fmla="*/ 6858000 h 6858000"/>
              <a:gd name="connsiteX4" fmla="*/ 0 w 12192001"/>
              <a:gd name="connsiteY4" fmla="*/ 0 h 6858000"/>
              <a:gd name="connsiteX5" fmla="*/ 685800 w 12192001"/>
              <a:gd name="connsiteY5" fmla="*/ 685801 h 6858000"/>
              <a:gd name="connsiteX6" fmla="*/ 685800 w 12192001"/>
              <a:gd name="connsiteY6" fmla="*/ 6172200 h 6858000"/>
              <a:gd name="connsiteX7" fmla="*/ 11506201 w 12192001"/>
              <a:gd name="connsiteY7" fmla="*/ 6172200 h 6858000"/>
              <a:gd name="connsiteX8" fmla="*/ 11506201 w 12192001"/>
              <a:gd name="connsiteY8" fmla="*/ 685801 h 6858000"/>
              <a:gd name="connsiteX9" fmla="*/ 685800 w 12192001"/>
              <a:gd name="connsiteY9" fmla="*/ 685801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192001" h="6858000">
                <a:moveTo>
                  <a:pt x="0" y="0"/>
                </a:moveTo>
                <a:lnTo>
                  <a:pt x="12192001" y="0"/>
                </a:lnTo>
                <a:lnTo>
                  <a:pt x="12192001" y="6858000"/>
                </a:lnTo>
                <a:lnTo>
                  <a:pt x="0" y="6858000"/>
                </a:lnTo>
                <a:lnTo>
                  <a:pt x="0" y="0"/>
                </a:lnTo>
                <a:close/>
                <a:moveTo>
                  <a:pt x="685800" y="685801"/>
                </a:moveTo>
                <a:lnTo>
                  <a:pt x="685800" y="6172200"/>
                </a:lnTo>
                <a:lnTo>
                  <a:pt x="11506201" y="6172200"/>
                </a:lnTo>
                <a:lnTo>
                  <a:pt x="11506201" y="685801"/>
                </a:lnTo>
                <a:lnTo>
                  <a:pt x="685800" y="685801"/>
                </a:lnTo>
                <a:close/>
              </a:path>
            </a:pathLst>
          </a:custGeom>
          <a:solidFill>
            <a:schemeClr val="tx2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rtl="0"/>
            <a:endParaRPr lang="zh-TW" dirty="0"/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FA49B412-EBAB-4569-B3D9-6B346BF837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1129086"/>
            <a:ext cx="9486900" cy="725118"/>
          </a:xfrm>
        </p:spPr>
        <p:txBody>
          <a:bodyPr rtlCol="0" anchor="b">
            <a:normAutofit/>
          </a:bodyPr>
          <a:lstStyle>
            <a:lvl1pPr algn="ctr">
              <a:defRPr sz="3200" cap="all" spc="300" baseline="0"/>
            </a:lvl1pPr>
          </a:lstStyle>
          <a:p>
            <a:pPr rtl="0"/>
            <a:r>
              <a:rPr lang="zh-TW" altLang="en-US"/>
              <a:t>按一下以編輯母片標題樣式</a:t>
            </a:r>
            <a:endParaRPr lang="zh-TW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8FCE3137-8136-46C5-AC2F-49E5F55E4C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zh-TW" altLang="en-US"/>
              <a:t>彼此配搭，共建神家</a:t>
            </a:r>
            <a:endParaRPr lang="zh-TW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95E7C8AE-B0F4-404F-BCAD-A14C18E50D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41581" y="2258568"/>
            <a:ext cx="9563100" cy="3566160"/>
          </a:xfrm>
        </p:spPr>
        <p:txBody>
          <a:bodyPr rtlCol="0"/>
          <a:lstStyle/>
          <a:p>
            <a:pPr lvl="0" rtl="0"/>
            <a:r>
              <a:rPr lang="zh-TW" altLang="en-US"/>
              <a:t>按一下以編輯母片文字樣式</a:t>
            </a:r>
          </a:p>
          <a:p>
            <a:pPr lvl="1" rtl="0"/>
            <a:r>
              <a:rPr lang="zh-TW" altLang="en-US"/>
              <a:t>第二層</a:t>
            </a:r>
          </a:p>
          <a:p>
            <a:pPr lvl="2" rtl="0"/>
            <a:r>
              <a:rPr lang="zh-TW" altLang="en-US"/>
              <a:t>第三層</a:t>
            </a:r>
          </a:p>
          <a:p>
            <a:pPr lvl="3" rtl="0"/>
            <a:r>
              <a:rPr lang="zh-TW" altLang="en-US"/>
              <a:t>第四層</a:t>
            </a:r>
          </a:p>
          <a:p>
            <a:pPr lvl="4" rtl="0"/>
            <a:r>
              <a:rPr lang="zh-TW" altLang="en-US"/>
              <a:t>第五層</a:t>
            </a:r>
            <a:endParaRPr lang="zh-TW"/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B8AA9CAD-DAFB-4DE3-9C41-7FD03EA8D8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endParaRPr lang="zh-TW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AF1AB6EF-A0B1-4706-AE44-253A6B182D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fld id="{F8E28480-1C08-4458-AD97-0283E6FFD09D}" type="slidenum">
              <a:rPr lang="zh-TW" smtClean="0"/>
              <a:pPr/>
              <a:t>‹#›</a:t>
            </a:fld>
            <a:endParaRPr lang="zh-TW" dirty="0"/>
          </a:p>
        </p:txBody>
      </p:sp>
    </p:spTree>
    <p:extLst>
      <p:ext uri="{BB962C8B-B14F-4D97-AF65-F5344CB8AC3E}">
        <p14:creationId xmlns:p14="http://schemas.microsoft.com/office/powerpoint/2010/main" val="17875048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時間表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手繪多邊形：圖案 11">
            <a:extLst>
              <a:ext uri="{FF2B5EF4-FFF2-40B4-BE49-F238E27FC236}">
                <a16:creationId xmlns:a16="http://schemas.microsoft.com/office/drawing/2014/main" id="{BE10E086-AEAC-48A4-AB62-9F294E799A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1" y="-1"/>
            <a:ext cx="12192001" cy="6858000"/>
          </a:xfrm>
          <a:custGeom>
            <a:avLst/>
            <a:gdLst>
              <a:gd name="connsiteX0" fmla="*/ 0 w 12192001"/>
              <a:gd name="connsiteY0" fmla="*/ 0 h 6858000"/>
              <a:gd name="connsiteX1" fmla="*/ 12192001 w 12192001"/>
              <a:gd name="connsiteY1" fmla="*/ 0 h 6858000"/>
              <a:gd name="connsiteX2" fmla="*/ 12192001 w 12192001"/>
              <a:gd name="connsiteY2" fmla="*/ 6858000 h 6858000"/>
              <a:gd name="connsiteX3" fmla="*/ 0 w 12192001"/>
              <a:gd name="connsiteY3" fmla="*/ 6858000 h 6858000"/>
              <a:gd name="connsiteX4" fmla="*/ 0 w 12192001"/>
              <a:gd name="connsiteY4" fmla="*/ 0 h 6858000"/>
              <a:gd name="connsiteX5" fmla="*/ 685800 w 12192001"/>
              <a:gd name="connsiteY5" fmla="*/ 685801 h 6858000"/>
              <a:gd name="connsiteX6" fmla="*/ 685800 w 12192001"/>
              <a:gd name="connsiteY6" fmla="*/ 6172200 h 6858000"/>
              <a:gd name="connsiteX7" fmla="*/ 11506201 w 12192001"/>
              <a:gd name="connsiteY7" fmla="*/ 6172200 h 6858000"/>
              <a:gd name="connsiteX8" fmla="*/ 11506201 w 12192001"/>
              <a:gd name="connsiteY8" fmla="*/ 685801 h 6858000"/>
              <a:gd name="connsiteX9" fmla="*/ 685800 w 12192001"/>
              <a:gd name="connsiteY9" fmla="*/ 685801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192001" h="6858000">
                <a:moveTo>
                  <a:pt x="0" y="0"/>
                </a:moveTo>
                <a:lnTo>
                  <a:pt x="12192001" y="0"/>
                </a:lnTo>
                <a:lnTo>
                  <a:pt x="12192001" y="6858000"/>
                </a:lnTo>
                <a:lnTo>
                  <a:pt x="0" y="6858000"/>
                </a:lnTo>
                <a:lnTo>
                  <a:pt x="0" y="0"/>
                </a:lnTo>
                <a:close/>
                <a:moveTo>
                  <a:pt x="685800" y="685801"/>
                </a:moveTo>
                <a:lnTo>
                  <a:pt x="685800" y="6172200"/>
                </a:lnTo>
                <a:lnTo>
                  <a:pt x="11506201" y="6172200"/>
                </a:lnTo>
                <a:lnTo>
                  <a:pt x="11506201" y="685801"/>
                </a:lnTo>
                <a:lnTo>
                  <a:pt x="685800" y="685801"/>
                </a:lnTo>
                <a:close/>
              </a:path>
            </a:pathLst>
          </a:custGeom>
          <a:solidFill>
            <a:schemeClr val="tx2">
              <a:lumMod val="75000"/>
              <a:lumOff val="25000"/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rtl="0"/>
            <a:endParaRPr lang="zh-TW" dirty="0"/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FA49B412-EBAB-4569-B3D9-6B346BF837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1129086"/>
            <a:ext cx="9486900" cy="725118"/>
          </a:xfrm>
        </p:spPr>
        <p:txBody>
          <a:bodyPr rtlCol="0">
            <a:normAutofit/>
          </a:bodyPr>
          <a:lstStyle>
            <a:lvl1pPr algn="ctr">
              <a:defRPr sz="3200" cap="all" spc="300" baseline="0"/>
            </a:lvl1pPr>
          </a:lstStyle>
          <a:p>
            <a:pPr rtl="0"/>
            <a:r>
              <a:rPr lang="zh-TW" altLang="en-US"/>
              <a:t>按一下以編輯母片標題樣式</a:t>
            </a:r>
            <a:endParaRPr lang="zh-TW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8FCE3137-8136-46C5-AC2F-49E5F55E4C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solidFill>
                  <a:schemeClr val="tx2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zh-TW" altLang="en-US"/>
              <a:t>彼此配搭，共建神家</a:t>
            </a:r>
            <a:endParaRPr lang="zh-TW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95E7C8AE-B0F4-404F-BCAD-A14C18E50D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41581" y="1835732"/>
            <a:ext cx="9563100" cy="4322759"/>
          </a:xfrm>
        </p:spPr>
        <p:txBody>
          <a:bodyPr rtlCol="0"/>
          <a:lstStyle/>
          <a:p>
            <a:pPr lvl="0" rtl="0"/>
            <a:r>
              <a:rPr lang="zh-TW" altLang="en-US"/>
              <a:t>按一下以編輯母片文字樣式</a:t>
            </a:r>
          </a:p>
          <a:p>
            <a:pPr lvl="1" rtl="0"/>
            <a:r>
              <a:rPr lang="zh-TW" altLang="en-US"/>
              <a:t>第二層</a:t>
            </a:r>
          </a:p>
          <a:p>
            <a:pPr lvl="2" rtl="0"/>
            <a:r>
              <a:rPr lang="zh-TW" altLang="en-US"/>
              <a:t>第三層</a:t>
            </a:r>
          </a:p>
          <a:p>
            <a:pPr lvl="3" rtl="0"/>
            <a:r>
              <a:rPr lang="zh-TW" altLang="en-US"/>
              <a:t>第四層</a:t>
            </a:r>
          </a:p>
          <a:p>
            <a:pPr lvl="4" rtl="0"/>
            <a:r>
              <a:rPr lang="zh-TW" altLang="en-US"/>
              <a:t>第五層</a:t>
            </a:r>
            <a:endParaRPr lang="zh-TW"/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B8AA9CAD-DAFB-4DE3-9C41-7FD03EA8D8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solidFill>
                  <a:schemeClr val="tx2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endParaRPr lang="zh-TW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AF1AB6EF-A0B1-4706-AE44-253A6B182D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solidFill>
                  <a:schemeClr val="tx2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fld id="{F8E28480-1C08-4458-AD97-0283E6FFD09D}" type="slidenum">
              <a:rPr lang="zh-TW" smtClean="0"/>
              <a:pPr/>
              <a:t>‹#›</a:t>
            </a:fld>
            <a:endParaRPr lang="zh-TW" dirty="0"/>
          </a:p>
        </p:txBody>
      </p:sp>
    </p:spTree>
    <p:extLst>
      <p:ext uri="{BB962C8B-B14F-4D97-AF65-F5344CB8AC3E}">
        <p14:creationId xmlns:p14="http://schemas.microsoft.com/office/powerpoint/2010/main" val="24682847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>
            <a:extLst>
              <a:ext uri="{FF2B5EF4-FFF2-40B4-BE49-F238E27FC236}">
                <a16:creationId xmlns:a16="http://schemas.microsoft.com/office/drawing/2014/main" id="{63AA0686-7BAC-45C0-BA30-0D0CBCE5CE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486900" cy="13716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rtl="0"/>
            <a:r>
              <a:rPr lang="zh-TW"/>
              <a:t>按一下以編輯母片標題樣式</a:t>
            </a:r>
            <a:endParaRPr lang="zh-TW" dirty="0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A5FC0015-9EFB-40F8-BC00-AC2483D6090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 rot="5400000">
            <a:off x="-1708136" y="3223750"/>
            <a:ext cx="4114800" cy="4105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spc="300" baseline="0">
                <a:solidFill>
                  <a:schemeClr val="tx2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pPr rtl="0"/>
            <a:r>
              <a:rPr lang="zh-TW" altLang="en-US"/>
              <a:t>彼此配搭，共建神家</a:t>
            </a:r>
            <a:endParaRPr lang="zh-TW"/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334202DE-82CD-407D-8C68-174B0CBB57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371599" y="2254103"/>
            <a:ext cx="9486901" cy="391809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zh-TW"/>
              <a:t>按一下以編輯母片文字樣式</a:t>
            </a:r>
          </a:p>
          <a:p>
            <a:pPr lvl="1" rtl="0"/>
            <a:r>
              <a:rPr lang="zh-TW"/>
              <a:t>第二層</a:t>
            </a:r>
          </a:p>
          <a:p>
            <a:pPr lvl="2" rtl="0"/>
            <a:r>
              <a:rPr lang="zh-TW"/>
              <a:t>第三層</a:t>
            </a:r>
          </a:p>
          <a:p>
            <a:pPr lvl="3" rtl="0"/>
            <a:r>
              <a:rPr lang="zh-TW"/>
              <a:t>第四層</a:t>
            </a:r>
          </a:p>
          <a:p>
            <a:pPr lvl="4" rtl="0"/>
            <a:r>
              <a:rPr lang="zh-TW"/>
              <a:t>第五層</a:t>
            </a:r>
            <a:endParaRPr lang="zh-TW" dirty="0"/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2554AC9D-6E1B-46D3-959F-A068A1EDBDB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 rot="5400000">
            <a:off x="9800022" y="3223751"/>
            <a:ext cx="4114801" cy="4105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spc="300" baseline="0">
                <a:solidFill>
                  <a:schemeClr val="tx2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pPr rtl="0"/>
            <a:endParaRPr lang="zh-TW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E572C732-0E3E-49E0-A72E-D4C08CB4455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16340" y="6356350"/>
            <a:ext cx="87186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spc="300">
                <a:solidFill>
                  <a:schemeClr val="tx2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pPr rtl="0"/>
            <a:fld id="{F8E28480-1C08-4458-AD97-0283E6FFD09D}" type="slidenum">
              <a:rPr lang="zh-TW" smtClean="0"/>
              <a:pPr/>
              <a:t>‹#›</a:t>
            </a:fld>
            <a:endParaRPr lang="zh-TW" dirty="0"/>
          </a:p>
        </p:txBody>
      </p:sp>
    </p:spTree>
    <p:extLst>
      <p:ext uri="{BB962C8B-B14F-4D97-AF65-F5344CB8AC3E}">
        <p14:creationId xmlns:p14="http://schemas.microsoft.com/office/powerpoint/2010/main" val="19566180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6" r:id="rId1"/>
    <p:sldLayoutId id="2147483756" r:id="rId2"/>
    <p:sldLayoutId id="2147483757" r:id="rId3"/>
    <p:sldLayoutId id="2147483767" r:id="rId4"/>
    <p:sldLayoutId id="2147483758" r:id="rId5"/>
    <p:sldLayoutId id="2147483761" r:id="rId6"/>
    <p:sldLayoutId id="2147483759" r:id="rId7"/>
    <p:sldLayoutId id="2147483746" r:id="rId8"/>
    <p:sldLayoutId id="2147483769" r:id="rId9"/>
    <p:sldLayoutId id="2147483749" r:id="rId10"/>
    <p:sldLayoutId id="2147483768" r:id="rId11"/>
    <p:sldLayoutId id="2147483765" r:id="rId12"/>
    <p:sldLayoutId id="2147483764" r:id="rId13"/>
    <p:sldLayoutId id="2147483770" r:id="rId14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SzPct val="70000"/>
        <a:buFont typeface="Arial" panose="020B0604020202020204" pitchFamily="34" charset="0"/>
        <a:buChar char="•"/>
        <a:defRPr sz="2400" kern="1200">
          <a:solidFill>
            <a:schemeClr val="tx2"/>
          </a:solidFill>
          <a:latin typeface="+mj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500"/>
        </a:spcBef>
        <a:buSzPct val="70000"/>
        <a:buFont typeface="Arial" panose="020B0604020202020204" pitchFamily="34" charset="0"/>
        <a:buChar char="•"/>
        <a:defRPr sz="2000" kern="1200">
          <a:solidFill>
            <a:schemeClr val="tx2"/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buSzPct val="70000"/>
        <a:buFont typeface="Arial" panose="020B0604020202020204" pitchFamily="34" charset="0"/>
        <a:buChar char="•"/>
        <a:defRPr sz="1800" kern="1200">
          <a:solidFill>
            <a:schemeClr val="tx2"/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buSzPct val="70000"/>
        <a:buFont typeface="Arial" panose="020B0604020202020204" pitchFamily="34" charset="0"/>
        <a:buChar char="•"/>
        <a:defRPr sz="1600" kern="1200">
          <a:solidFill>
            <a:schemeClr val="tx2"/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500"/>
        </a:spcBef>
        <a:buSzPct val="70000"/>
        <a:buFont typeface="Arial" panose="020B0604020202020204" pitchFamily="34" charset="0"/>
        <a:buChar char="•"/>
        <a:defRPr sz="1600" kern="1200">
          <a:solidFill>
            <a:schemeClr val="tx2"/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  <p15:guide id="3" pos="4272">
          <p15:clr>
            <a:srgbClr val="F26B43"/>
          </p15:clr>
        </p15:guide>
        <p15:guide id="4" pos="3408">
          <p15:clr>
            <a:srgbClr val="F26B43"/>
          </p15:clr>
        </p15:guide>
        <p15:guide id="5" orient="horz" pos="432">
          <p15:clr>
            <a:srgbClr val="F26B43"/>
          </p15:clr>
        </p15:guide>
        <p15:guide id="6" pos="3000">
          <p15:clr>
            <a:srgbClr val="F26B43"/>
          </p15:clr>
        </p15:guide>
        <p15:guide id="7" pos="2568">
          <p15:clr>
            <a:srgbClr val="F26B43"/>
          </p15:clr>
        </p15:guide>
        <p15:guide id="8" pos="2136">
          <p15:clr>
            <a:srgbClr val="F26B43"/>
          </p15:clr>
        </p15:guide>
        <p15:guide id="9" pos="432">
          <p15:clr>
            <a:srgbClr val="F26B43"/>
          </p15:clr>
        </p15:guide>
        <p15:guide id="10" pos="864">
          <p15:clr>
            <a:srgbClr val="F26B43"/>
          </p15:clr>
        </p15:guide>
        <p15:guide id="11" pos="1296">
          <p15:clr>
            <a:srgbClr val="F26B43"/>
          </p15:clr>
        </p15:guide>
        <p15:guide id="12" pos="1728">
          <p15:clr>
            <a:srgbClr val="F26B43"/>
          </p15:clr>
        </p15:guide>
        <p15:guide id="13" pos="7248">
          <p15:clr>
            <a:srgbClr val="F26B43"/>
          </p15:clr>
        </p15:guide>
        <p15:guide id="14" pos="6840">
          <p15:clr>
            <a:srgbClr val="F26B43"/>
          </p15:clr>
        </p15:guide>
        <p15:guide id="15" pos="6408">
          <p15:clr>
            <a:srgbClr val="F26B43"/>
          </p15:clr>
        </p15:guide>
        <p15:guide id="16" pos="6000">
          <p15:clr>
            <a:srgbClr val="F26B43"/>
          </p15:clr>
        </p15:guide>
        <p15:guide id="17" pos="5568">
          <p15:clr>
            <a:srgbClr val="F26B43"/>
          </p15:clr>
        </p15:guide>
        <p15:guide id="18" pos="5136">
          <p15:clr>
            <a:srgbClr val="F26B43"/>
          </p15:clr>
        </p15:guide>
        <p15:guide id="19" pos="4704">
          <p15:clr>
            <a:srgbClr val="F26B43"/>
          </p15:clr>
        </p15:guide>
        <p15:guide id="20" orient="horz" pos="3888">
          <p15:clr>
            <a:srgbClr val="F26B43"/>
          </p15:clr>
        </p15:guide>
        <p15:guide id="21" orient="horz" pos="3456">
          <p15:clr>
            <a:srgbClr val="F26B43"/>
          </p15:clr>
        </p15:guide>
        <p15:guide id="22" orient="horz" pos="864">
          <p15:clr>
            <a:srgbClr val="F26B43"/>
          </p15:clr>
        </p15:guide>
        <p15:guide id="23" orient="horz" pos="1296">
          <p15:clr>
            <a:srgbClr val="F26B43"/>
          </p15:clr>
        </p15:guide>
        <p15:guide id="24" orient="horz" pos="1728">
          <p15:clr>
            <a:srgbClr val="F26B43"/>
          </p15:clr>
        </p15:guide>
        <p15:guide id="25" orient="horz" pos="3024">
          <p15:clr>
            <a:srgbClr val="F26B43"/>
          </p15:clr>
        </p15:guide>
        <p15:guide id="26" orient="horz" pos="2592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sv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8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8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8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8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8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8.jpeg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18.png"/><Relationship Id="rId7" Type="http://schemas.openxmlformats.org/officeDocument/2006/relationships/image" Target="../media/image22.sv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21.png"/><Relationship Id="rId5" Type="http://schemas.openxmlformats.org/officeDocument/2006/relationships/image" Target="../media/image20.svg"/><Relationship Id="rId4" Type="http://schemas.openxmlformats.org/officeDocument/2006/relationships/image" Target="../media/image19.png"/><Relationship Id="rId9" Type="http://schemas.openxmlformats.org/officeDocument/2006/relationships/image" Target="../media/image24.sv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26.png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svg"/><Relationship Id="rId3" Type="http://schemas.openxmlformats.org/officeDocument/2006/relationships/image" Target="../media/image28.png"/><Relationship Id="rId7" Type="http://schemas.openxmlformats.org/officeDocument/2006/relationships/image" Target="../media/image30.pn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22.svg"/><Relationship Id="rId5" Type="http://schemas.openxmlformats.org/officeDocument/2006/relationships/image" Target="../media/image21.png"/><Relationship Id="rId10" Type="http://schemas.openxmlformats.org/officeDocument/2006/relationships/image" Target="../media/image33.svg"/><Relationship Id="rId4" Type="http://schemas.openxmlformats.org/officeDocument/2006/relationships/image" Target="../media/image29.png"/><Relationship Id="rId9" Type="http://schemas.openxmlformats.org/officeDocument/2006/relationships/image" Target="../media/image32.png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image" Target="../media/image34.png"/><Relationship Id="rId7" Type="http://schemas.openxmlformats.org/officeDocument/2006/relationships/image" Target="../media/image38.pn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37.png"/><Relationship Id="rId5" Type="http://schemas.openxmlformats.org/officeDocument/2006/relationships/image" Target="../media/image36.svg"/><Relationship Id="rId4" Type="http://schemas.openxmlformats.org/officeDocument/2006/relationships/image" Target="../media/image35.png"/><Relationship Id="rId9" Type="http://schemas.openxmlformats.org/officeDocument/2006/relationships/image" Target="../media/image40.sv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44.png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.xml"/><Relationship Id="rId3" Type="http://schemas.openxmlformats.org/officeDocument/2006/relationships/diagramLayout" Target="../diagrams/layout1.xml"/><Relationship Id="rId7" Type="http://schemas.openxmlformats.org/officeDocument/2006/relationships/diagramData" Target="../diagrams/data2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9.xml"/><Relationship Id="rId6" Type="http://schemas.microsoft.com/office/2007/relationships/diagramDrawing" Target="../diagrams/drawing1.xml"/><Relationship Id="rId11" Type="http://schemas.microsoft.com/office/2007/relationships/diagramDrawing" Target="../diagrams/drawing2.xml"/><Relationship Id="rId5" Type="http://schemas.openxmlformats.org/officeDocument/2006/relationships/diagramColors" Target="../diagrams/colors1.xml"/><Relationship Id="rId10" Type="http://schemas.openxmlformats.org/officeDocument/2006/relationships/diagramColors" Target="../diagrams/colors2.xml"/><Relationship Id="rId4" Type="http://schemas.openxmlformats.org/officeDocument/2006/relationships/diagramQuickStyle" Target="../diagrams/quickStyle1.xml"/><Relationship Id="rId9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8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圖片版面配置區 19">
            <a:extLst>
              <a:ext uri="{FF2B5EF4-FFF2-40B4-BE49-F238E27FC236}">
                <a16:creationId xmlns:a16="http://schemas.microsoft.com/office/drawing/2014/main" id="{E6035419-2FB6-49A3-84EA-916B97615BDB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80720" y="685799"/>
            <a:ext cx="10830560" cy="5486401"/>
          </a:xfrm>
        </p:spPr>
      </p:pic>
      <p:sp>
        <p:nvSpPr>
          <p:cNvPr id="8" name="標題 7">
            <a:extLst>
              <a:ext uri="{FF2B5EF4-FFF2-40B4-BE49-F238E27FC236}">
                <a16:creationId xmlns:a16="http://schemas.microsoft.com/office/drawing/2014/main" id="{B859FB18-B421-43A7-A91C-76D12F25E8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0720" y="3813048"/>
            <a:ext cx="10830560" cy="2359152"/>
          </a:xfrm>
        </p:spPr>
        <p:txBody>
          <a:bodyPr rtlCol="0">
            <a:normAutofit/>
          </a:bodyPr>
          <a:lstStyle/>
          <a:p>
            <a:pPr rtl="0"/>
            <a:r>
              <a:rPr lang="zh-TW" altLang="en-US" sz="6000" b="1" dirty="0"/>
              <a:t>彼此配搭，共建神家</a:t>
            </a:r>
            <a:endParaRPr lang="zh-TW" sz="6000" b="1" dirty="0"/>
          </a:p>
        </p:txBody>
      </p:sp>
      <p:sp>
        <p:nvSpPr>
          <p:cNvPr id="2" name="文字版面配置區 1">
            <a:extLst>
              <a:ext uri="{FF2B5EF4-FFF2-40B4-BE49-F238E27FC236}">
                <a16:creationId xmlns:a16="http://schemas.microsoft.com/office/drawing/2014/main" id="{4AAEA8BC-D222-4C73-871D-A64D23C1F4B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371598" y="5271713"/>
            <a:ext cx="9486902" cy="644994"/>
          </a:xfrm>
        </p:spPr>
        <p:txBody>
          <a:bodyPr rtlCol="0">
            <a:normAutofit/>
          </a:bodyPr>
          <a:lstStyle/>
          <a:p>
            <a:pPr rtl="0"/>
            <a:r>
              <a:rPr lang="zh-TW" altLang="en-US" sz="3600" b="1" dirty="0"/>
              <a:t>羅十二</a:t>
            </a:r>
            <a:r>
              <a:rPr lang="en-US" altLang="zh-TW" sz="3600" b="1" dirty="0"/>
              <a:t>3-8</a:t>
            </a:r>
            <a:endParaRPr lang="zh-TW" sz="3600" b="1" dirty="0"/>
          </a:p>
        </p:txBody>
      </p:sp>
      <p:sp>
        <p:nvSpPr>
          <p:cNvPr id="3" name="Freeform 4">
            <a:extLst>
              <a:ext uri="{FF2B5EF4-FFF2-40B4-BE49-F238E27FC236}">
                <a16:creationId xmlns:a16="http://schemas.microsoft.com/office/drawing/2014/main" id="{C71D3490-7C5D-5174-F33F-CA66CFCB3627}"/>
              </a:ext>
            </a:extLst>
          </p:cNvPr>
          <p:cNvSpPr/>
          <p:nvPr/>
        </p:nvSpPr>
        <p:spPr>
          <a:xfrm>
            <a:off x="680720" y="210452"/>
            <a:ext cx="794052" cy="439707"/>
          </a:xfrm>
          <a:custGeom>
            <a:avLst/>
            <a:gdLst/>
            <a:ahLst/>
            <a:cxnLst/>
            <a:rect l="l" t="t" r="r" b="b"/>
            <a:pathLst>
              <a:path w="1191078" h="659560">
                <a:moveTo>
                  <a:pt x="0" y="0"/>
                </a:moveTo>
                <a:lnTo>
                  <a:pt x="1191079" y="0"/>
                </a:lnTo>
                <a:lnTo>
                  <a:pt x="1191079" y="659559"/>
                </a:lnTo>
                <a:lnTo>
                  <a:pt x="0" y="65955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zh-HK" altLang="en-US" sz="120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TextBox 12">
            <a:extLst>
              <a:ext uri="{FF2B5EF4-FFF2-40B4-BE49-F238E27FC236}">
                <a16:creationId xmlns:a16="http://schemas.microsoft.com/office/drawing/2014/main" id="{EB9D0435-C867-2DBF-7BCB-FD02FCADE44E}"/>
              </a:ext>
            </a:extLst>
          </p:cNvPr>
          <p:cNvSpPr txBox="1"/>
          <p:nvPr/>
        </p:nvSpPr>
        <p:spPr>
          <a:xfrm>
            <a:off x="1584549" y="418002"/>
            <a:ext cx="5259532" cy="2308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792"/>
              </a:lnSpc>
            </a:pPr>
            <a:r>
              <a:rPr lang="en-US" sz="16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Hagrid Text"/>
              </a:rPr>
              <a:t>PEACE EVANGELICAL CHURCH RICHMOND</a:t>
            </a:r>
          </a:p>
        </p:txBody>
      </p:sp>
    </p:spTree>
    <p:extLst>
      <p:ext uri="{BB962C8B-B14F-4D97-AF65-F5344CB8AC3E}">
        <p14:creationId xmlns:p14="http://schemas.microsoft.com/office/powerpoint/2010/main" val="1852651502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標題 7">
            <a:extLst>
              <a:ext uri="{FF2B5EF4-FFF2-40B4-BE49-F238E27FC236}">
                <a16:creationId xmlns:a16="http://schemas.microsoft.com/office/drawing/2014/main" id="{7746E242-8532-4760-6031-1DC7B708C8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04332" y="6068479"/>
            <a:ext cx="9486900" cy="725118"/>
          </a:xfrm>
        </p:spPr>
        <p:txBody>
          <a:bodyPr>
            <a:normAutofit/>
          </a:bodyPr>
          <a:lstStyle/>
          <a:p>
            <a:pPr algn="r"/>
            <a:r>
              <a:rPr lang="zh-HK" altLang="en-US" b="1" dirty="0"/>
              <a:t>羅十二</a:t>
            </a:r>
            <a:r>
              <a:rPr lang="en-US" altLang="zh-HK" b="1" dirty="0"/>
              <a:t>6-8</a:t>
            </a:r>
            <a:endParaRPr lang="zh-HK" altLang="en-US" b="1" dirty="0"/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E8659DF3-7C91-BE40-0099-D7E545D7FF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zh-TW" altLang="en-US"/>
              <a:t>彼此配搭，共建神家</a:t>
            </a:r>
            <a:endParaRPr lang="zh-TW"/>
          </a:p>
        </p:txBody>
      </p:sp>
      <p:sp>
        <p:nvSpPr>
          <p:cNvPr id="9" name="內容版面配置區 8">
            <a:extLst>
              <a:ext uri="{FF2B5EF4-FFF2-40B4-BE49-F238E27FC236}">
                <a16:creationId xmlns:a16="http://schemas.microsoft.com/office/drawing/2014/main" id="{4C55CD17-672A-76EC-592D-DB56A355CBE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0769" y="718457"/>
            <a:ext cx="10790464" cy="5670097"/>
          </a:xfrm>
        </p:spPr>
        <p:txBody>
          <a:bodyPr>
            <a:normAutofit/>
          </a:bodyPr>
          <a:lstStyle/>
          <a:p>
            <a:pPr marL="628650" indent="-628650">
              <a:buNone/>
            </a:pPr>
            <a:r>
              <a:rPr lang="en-US" altLang="zh-TW" sz="4400" b="1" dirty="0"/>
              <a:t>6	</a:t>
            </a:r>
            <a:r>
              <a:rPr lang="zh-TW" altLang="en-US" sz="4400" b="1" dirty="0"/>
              <a:t>按著所得的恩典，我們各有不同的</a:t>
            </a:r>
            <a:r>
              <a:rPr lang="zh-TW" altLang="en-US" sz="4400" b="1" dirty="0">
                <a:solidFill>
                  <a:srgbClr val="FF0000"/>
                </a:solidFill>
              </a:rPr>
              <a:t>恩賜</a:t>
            </a:r>
            <a:r>
              <a:rPr lang="zh-TW" altLang="en-US" sz="4400" b="1" dirty="0"/>
              <a:t>：</a:t>
            </a:r>
            <a:endParaRPr lang="en-US" altLang="zh-TW" sz="4400" b="1" dirty="0"/>
          </a:p>
          <a:p>
            <a:pPr marL="628650" indent="-628650">
              <a:buNone/>
            </a:pPr>
            <a:r>
              <a:rPr lang="en-US" altLang="zh-TW" sz="4400" b="1" dirty="0"/>
              <a:t>	</a:t>
            </a:r>
            <a:r>
              <a:rPr lang="zh-TW" altLang="en-US" sz="4400" b="1" dirty="0"/>
              <a:t>或說</a:t>
            </a:r>
            <a:r>
              <a:rPr lang="zh-TW" altLang="en-US" sz="4400" b="1" dirty="0">
                <a:solidFill>
                  <a:srgbClr val="FF0000"/>
                </a:solidFill>
              </a:rPr>
              <a:t>預言</a:t>
            </a:r>
            <a:r>
              <a:rPr lang="zh-TW" altLang="en-US" sz="4400" b="1" dirty="0"/>
              <a:t>，要按著信心的程度說預言；</a:t>
            </a:r>
          </a:p>
          <a:p>
            <a:pPr marL="628650" indent="-628650">
              <a:buNone/>
            </a:pPr>
            <a:r>
              <a:rPr lang="en-US" altLang="zh-TW" sz="4400" b="1" dirty="0"/>
              <a:t>7	</a:t>
            </a:r>
            <a:r>
              <a:rPr lang="zh-TW" altLang="en-US" sz="4400" b="1" dirty="0"/>
              <a:t>或</a:t>
            </a:r>
            <a:r>
              <a:rPr lang="zh-TW" altLang="en-US" sz="4400" b="1" dirty="0">
                <a:solidFill>
                  <a:srgbClr val="FF0000"/>
                </a:solidFill>
              </a:rPr>
              <a:t>服事</a:t>
            </a:r>
            <a:r>
              <a:rPr lang="zh-TW" altLang="en-US" sz="4400" b="1" dirty="0"/>
              <a:t>的，要</a:t>
            </a:r>
            <a:r>
              <a:rPr lang="zh-TW" altLang="en-US" sz="4400" b="1" dirty="0">
                <a:solidFill>
                  <a:srgbClr val="00B0F0"/>
                </a:solidFill>
              </a:rPr>
              <a:t>專一</a:t>
            </a:r>
            <a:r>
              <a:rPr lang="zh-TW" altLang="en-US" sz="4400" b="1" dirty="0"/>
              <a:t>服事；</a:t>
            </a:r>
            <a:endParaRPr lang="en-US" altLang="zh-TW" sz="4400" b="1" dirty="0"/>
          </a:p>
          <a:p>
            <a:pPr marL="628650" indent="-628650">
              <a:buNone/>
            </a:pPr>
            <a:r>
              <a:rPr lang="en-US" altLang="zh-TW" sz="4400" b="1" dirty="0"/>
              <a:t>	</a:t>
            </a:r>
            <a:r>
              <a:rPr lang="zh-TW" altLang="en-US" sz="4400" b="1" dirty="0"/>
              <a:t>或</a:t>
            </a:r>
            <a:r>
              <a:rPr lang="zh-TW" altLang="en-US" sz="4400" b="1" dirty="0">
                <a:solidFill>
                  <a:srgbClr val="FF0000"/>
                </a:solidFill>
              </a:rPr>
              <a:t>教導</a:t>
            </a:r>
            <a:r>
              <a:rPr lang="zh-TW" altLang="en-US" sz="4400" b="1" dirty="0"/>
              <a:t>的，要</a:t>
            </a:r>
            <a:r>
              <a:rPr lang="zh-TW" altLang="en-US" sz="4400" b="1" dirty="0">
                <a:solidFill>
                  <a:srgbClr val="00B0F0"/>
                </a:solidFill>
              </a:rPr>
              <a:t>專一</a:t>
            </a:r>
            <a:r>
              <a:rPr lang="zh-TW" altLang="en-US" sz="4400" b="1" dirty="0"/>
              <a:t>教導；</a:t>
            </a:r>
          </a:p>
          <a:p>
            <a:pPr marL="628650" indent="-628650">
              <a:buNone/>
            </a:pPr>
            <a:r>
              <a:rPr lang="en-US" altLang="zh-TW" sz="4400" b="1" dirty="0"/>
              <a:t>8	</a:t>
            </a:r>
            <a:r>
              <a:rPr lang="zh-TW" altLang="en-US" sz="4400" b="1" dirty="0"/>
              <a:t>或</a:t>
            </a:r>
            <a:r>
              <a:rPr lang="zh-TW" altLang="en-US" sz="4400" b="1" dirty="0">
                <a:solidFill>
                  <a:srgbClr val="FF0000"/>
                </a:solidFill>
              </a:rPr>
              <a:t>勸勉</a:t>
            </a:r>
            <a:r>
              <a:rPr lang="zh-TW" altLang="en-US" sz="4400" b="1" dirty="0"/>
              <a:t>的，要</a:t>
            </a:r>
            <a:r>
              <a:rPr lang="zh-TW" altLang="en-US" sz="4400" b="1" dirty="0">
                <a:solidFill>
                  <a:srgbClr val="00B0F0"/>
                </a:solidFill>
              </a:rPr>
              <a:t>專一</a:t>
            </a:r>
            <a:r>
              <a:rPr lang="zh-TW" altLang="en-US" sz="4400" b="1" dirty="0"/>
              <a:t>勸勉；</a:t>
            </a:r>
            <a:endParaRPr lang="en-US" altLang="zh-TW" sz="4400" b="1" dirty="0"/>
          </a:p>
          <a:p>
            <a:pPr marL="628650" indent="-628650">
              <a:buNone/>
            </a:pPr>
            <a:r>
              <a:rPr lang="en-US" altLang="zh-TW" sz="4400" b="1" dirty="0">
                <a:solidFill>
                  <a:srgbClr val="FF0000"/>
                </a:solidFill>
              </a:rPr>
              <a:t>	</a:t>
            </a:r>
            <a:r>
              <a:rPr lang="zh-TW" altLang="en-US" sz="4400" b="1" dirty="0">
                <a:solidFill>
                  <a:srgbClr val="FF0000"/>
                </a:solidFill>
              </a:rPr>
              <a:t>施捨</a:t>
            </a:r>
            <a:r>
              <a:rPr lang="zh-TW" altLang="en-US" sz="4400" b="1" dirty="0"/>
              <a:t>的，要誠實；</a:t>
            </a:r>
            <a:r>
              <a:rPr lang="zh-TW" altLang="en-US" sz="4400" b="1" dirty="0">
                <a:solidFill>
                  <a:srgbClr val="FF0000"/>
                </a:solidFill>
              </a:rPr>
              <a:t>治理</a:t>
            </a:r>
            <a:r>
              <a:rPr lang="zh-TW" altLang="en-US" sz="4400" b="1" dirty="0"/>
              <a:t>的，要殷勤；</a:t>
            </a:r>
            <a:endParaRPr lang="en-US" altLang="zh-TW" sz="4400" b="1" dirty="0"/>
          </a:p>
          <a:p>
            <a:pPr marL="628650" indent="-628650">
              <a:buNone/>
            </a:pPr>
            <a:r>
              <a:rPr lang="en-US" altLang="zh-TW" sz="4400" b="1" dirty="0">
                <a:solidFill>
                  <a:srgbClr val="FF0000"/>
                </a:solidFill>
              </a:rPr>
              <a:t>	</a:t>
            </a:r>
            <a:r>
              <a:rPr lang="zh-TW" altLang="en-US" sz="4400" b="1" dirty="0">
                <a:solidFill>
                  <a:srgbClr val="FF0000"/>
                </a:solidFill>
              </a:rPr>
              <a:t>憐憫人</a:t>
            </a:r>
            <a:r>
              <a:rPr lang="zh-TW" altLang="en-US" sz="4400" b="1" dirty="0"/>
              <a:t>的，要樂意。</a:t>
            </a:r>
            <a:endParaRPr lang="zh-HK" altLang="en-US" sz="4400" b="1" dirty="0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E8AF31C6-3615-43D4-06DE-B29E407373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F8E28480-1C08-4458-AD97-0283E6FFD09D}" type="slidenum">
              <a:rPr lang="en-US" altLang="zh-TW" smtClean="0"/>
              <a:pPr rtl="0"/>
              <a:t>10</a:t>
            </a:fld>
            <a:endParaRPr lang="zh-TW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4150315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標題 7">
            <a:extLst>
              <a:ext uri="{FF2B5EF4-FFF2-40B4-BE49-F238E27FC236}">
                <a16:creationId xmlns:a16="http://schemas.microsoft.com/office/drawing/2014/main" id="{7746E242-8532-4760-6031-1DC7B708C8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04332" y="6068479"/>
            <a:ext cx="9486900" cy="725118"/>
          </a:xfrm>
        </p:spPr>
        <p:txBody>
          <a:bodyPr>
            <a:normAutofit/>
          </a:bodyPr>
          <a:lstStyle/>
          <a:p>
            <a:pPr algn="r"/>
            <a:r>
              <a:rPr lang="zh-HK" altLang="en-US" b="1" dirty="0"/>
              <a:t>羅十二</a:t>
            </a:r>
            <a:r>
              <a:rPr lang="en-US" altLang="zh-HK" b="1" dirty="0"/>
              <a:t>6-8</a:t>
            </a:r>
            <a:endParaRPr lang="zh-HK" altLang="en-US" b="1" dirty="0"/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E8659DF3-7C91-BE40-0099-D7E545D7FF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zh-TW" altLang="en-US"/>
              <a:t>彼此配搭，共建神家</a:t>
            </a:r>
            <a:endParaRPr lang="zh-TW"/>
          </a:p>
        </p:txBody>
      </p:sp>
      <p:sp>
        <p:nvSpPr>
          <p:cNvPr id="9" name="內容版面配置區 8">
            <a:extLst>
              <a:ext uri="{FF2B5EF4-FFF2-40B4-BE49-F238E27FC236}">
                <a16:creationId xmlns:a16="http://schemas.microsoft.com/office/drawing/2014/main" id="{4C55CD17-672A-76EC-592D-DB56A355CBE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0769" y="718457"/>
            <a:ext cx="10790464" cy="5670097"/>
          </a:xfrm>
        </p:spPr>
        <p:txBody>
          <a:bodyPr>
            <a:normAutofit/>
          </a:bodyPr>
          <a:lstStyle/>
          <a:p>
            <a:pPr marL="628650" indent="-628650">
              <a:buNone/>
            </a:pPr>
            <a:r>
              <a:rPr lang="en-US" altLang="zh-TW" sz="4400" b="1" dirty="0"/>
              <a:t>6	</a:t>
            </a:r>
            <a:r>
              <a:rPr lang="zh-TW" altLang="en-US" sz="4400" b="1" dirty="0"/>
              <a:t>按著所得的恩典，我們各有不同的</a:t>
            </a:r>
            <a:r>
              <a:rPr lang="zh-TW" altLang="en-US" sz="4400" b="1" dirty="0">
                <a:solidFill>
                  <a:srgbClr val="FF0000"/>
                </a:solidFill>
              </a:rPr>
              <a:t>恩賜</a:t>
            </a:r>
            <a:r>
              <a:rPr lang="zh-TW" altLang="en-US" sz="4400" b="1" dirty="0"/>
              <a:t>：</a:t>
            </a:r>
            <a:endParaRPr lang="en-US" altLang="zh-TW" sz="4400" b="1" dirty="0"/>
          </a:p>
          <a:p>
            <a:pPr marL="628650" indent="-628650">
              <a:buNone/>
            </a:pPr>
            <a:r>
              <a:rPr lang="en-US" altLang="zh-TW" sz="4400" b="1" dirty="0"/>
              <a:t>	</a:t>
            </a:r>
            <a:r>
              <a:rPr lang="zh-TW" altLang="en-US" sz="4400" b="1" dirty="0"/>
              <a:t>或說</a:t>
            </a:r>
            <a:r>
              <a:rPr lang="zh-TW" altLang="en-US" sz="4400" b="1" dirty="0">
                <a:solidFill>
                  <a:srgbClr val="00B050"/>
                </a:solidFill>
              </a:rPr>
              <a:t>預言</a:t>
            </a:r>
            <a:r>
              <a:rPr lang="zh-TW" altLang="en-US" sz="4400" b="1" dirty="0"/>
              <a:t>，要按著信心的程度說預言；</a:t>
            </a:r>
          </a:p>
          <a:p>
            <a:pPr marL="628650" indent="-628650">
              <a:buNone/>
            </a:pPr>
            <a:r>
              <a:rPr lang="en-US" altLang="zh-TW" sz="4400" b="1" dirty="0"/>
              <a:t>7	</a:t>
            </a:r>
            <a:r>
              <a:rPr lang="zh-TW" altLang="en-US" sz="4400" b="1" dirty="0"/>
              <a:t>或</a:t>
            </a:r>
            <a:r>
              <a:rPr lang="zh-TW" altLang="en-US" sz="4400" b="1" dirty="0">
                <a:solidFill>
                  <a:srgbClr val="FF0000"/>
                </a:solidFill>
              </a:rPr>
              <a:t>服事</a:t>
            </a:r>
            <a:r>
              <a:rPr lang="zh-TW" altLang="en-US" sz="4400" b="1" dirty="0"/>
              <a:t>的，要</a:t>
            </a:r>
            <a:r>
              <a:rPr lang="zh-TW" altLang="en-US" sz="4400" b="1" dirty="0">
                <a:solidFill>
                  <a:srgbClr val="00B0F0"/>
                </a:solidFill>
              </a:rPr>
              <a:t>專一</a:t>
            </a:r>
            <a:r>
              <a:rPr lang="zh-TW" altLang="en-US" sz="4400" b="1" dirty="0"/>
              <a:t>服事；</a:t>
            </a:r>
            <a:endParaRPr lang="en-US" altLang="zh-TW" sz="4400" b="1" dirty="0"/>
          </a:p>
          <a:p>
            <a:pPr marL="628650" indent="-628650">
              <a:buNone/>
            </a:pPr>
            <a:r>
              <a:rPr lang="en-US" altLang="zh-TW" sz="4400" b="1" dirty="0"/>
              <a:t>	</a:t>
            </a:r>
            <a:r>
              <a:rPr lang="zh-TW" altLang="en-US" sz="4400" b="1" dirty="0"/>
              <a:t>或</a:t>
            </a:r>
            <a:r>
              <a:rPr lang="zh-TW" altLang="en-US" sz="4400" b="1" dirty="0">
                <a:solidFill>
                  <a:srgbClr val="00B050"/>
                </a:solidFill>
              </a:rPr>
              <a:t>教導</a:t>
            </a:r>
            <a:r>
              <a:rPr lang="zh-TW" altLang="en-US" sz="4400" b="1" dirty="0"/>
              <a:t>的，要</a:t>
            </a:r>
            <a:r>
              <a:rPr lang="zh-TW" altLang="en-US" sz="4400" b="1" dirty="0">
                <a:solidFill>
                  <a:srgbClr val="00B0F0"/>
                </a:solidFill>
              </a:rPr>
              <a:t>專一</a:t>
            </a:r>
            <a:r>
              <a:rPr lang="zh-TW" altLang="en-US" sz="4400" b="1" dirty="0"/>
              <a:t>教導；</a:t>
            </a:r>
          </a:p>
          <a:p>
            <a:pPr marL="628650" indent="-628650">
              <a:buNone/>
            </a:pPr>
            <a:r>
              <a:rPr lang="en-US" altLang="zh-TW" sz="4400" b="1" dirty="0"/>
              <a:t>8	</a:t>
            </a:r>
            <a:r>
              <a:rPr lang="zh-TW" altLang="en-US" sz="4400" b="1" dirty="0"/>
              <a:t>或</a:t>
            </a:r>
            <a:r>
              <a:rPr lang="zh-TW" altLang="en-US" sz="4400" b="1" dirty="0">
                <a:solidFill>
                  <a:srgbClr val="00B050"/>
                </a:solidFill>
              </a:rPr>
              <a:t>勸勉</a:t>
            </a:r>
            <a:r>
              <a:rPr lang="zh-TW" altLang="en-US" sz="4400" b="1" dirty="0"/>
              <a:t>的，要</a:t>
            </a:r>
            <a:r>
              <a:rPr lang="zh-TW" altLang="en-US" sz="4400" b="1" dirty="0">
                <a:solidFill>
                  <a:srgbClr val="00B0F0"/>
                </a:solidFill>
              </a:rPr>
              <a:t>專一</a:t>
            </a:r>
            <a:r>
              <a:rPr lang="zh-TW" altLang="en-US" sz="4400" b="1" dirty="0"/>
              <a:t>勸勉；</a:t>
            </a:r>
            <a:endParaRPr lang="en-US" altLang="zh-TW" sz="4400" b="1" dirty="0"/>
          </a:p>
          <a:p>
            <a:pPr marL="628650" indent="-628650">
              <a:buNone/>
            </a:pPr>
            <a:r>
              <a:rPr lang="en-US" altLang="zh-TW" sz="4400" b="1" dirty="0">
                <a:solidFill>
                  <a:srgbClr val="FF0000"/>
                </a:solidFill>
              </a:rPr>
              <a:t>	</a:t>
            </a:r>
            <a:r>
              <a:rPr lang="zh-TW" altLang="en-US" sz="4400" b="1" dirty="0">
                <a:solidFill>
                  <a:srgbClr val="FF0000"/>
                </a:solidFill>
              </a:rPr>
              <a:t>施捨</a:t>
            </a:r>
            <a:r>
              <a:rPr lang="zh-TW" altLang="en-US" sz="4400" b="1" dirty="0"/>
              <a:t>的，要誠實；</a:t>
            </a:r>
            <a:r>
              <a:rPr lang="zh-TW" altLang="en-US" sz="4400" b="1" dirty="0">
                <a:solidFill>
                  <a:srgbClr val="FF0000"/>
                </a:solidFill>
              </a:rPr>
              <a:t>治理</a:t>
            </a:r>
            <a:r>
              <a:rPr lang="zh-TW" altLang="en-US" sz="4400" b="1" dirty="0"/>
              <a:t>的，要殷勤；</a:t>
            </a:r>
            <a:endParaRPr lang="en-US" altLang="zh-TW" sz="4400" b="1" dirty="0"/>
          </a:p>
          <a:p>
            <a:pPr marL="628650" indent="-628650">
              <a:buNone/>
            </a:pPr>
            <a:r>
              <a:rPr lang="en-US" altLang="zh-TW" sz="4400" b="1" dirty="0">
                <a:solidFill>
                  <a:srgbClr val="FF0000"/>
                </a:solidFill>
              </a:rPr>
              <a:t>	</a:t>
            </a:r>
            <a:r>
              <a:rPr lang="zh-TW" altLang="en-US" sz="4400" b="1" dirty="0">
                <a:solidFill>
                  <a:srgbClr val="FF0000"/>
                </a:solidFill>
              </a:rPr>
              <a:t>憐憫人</a:t>
            </a:r>
            <a:r>
              <a:rPr lang="zh-TW" altLang="en-US" sz="4400" b="1" dirty="0"/>
              <a:t>的，要樂意。</a:t>
            </a:r>
            <a:endParaRPr lang="zh-HK" altLang="en-US" sz="4400" b="1" dirty="0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E8AF31C6-3615-43D4-06DE-B29E407373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F8E28480-1C08-4458-AD97-0283E6FFD09D}" type="slidenum">
              <a:rPr lang="en-US" altLang="zh-TW" smtClean="0"/>
              <a:pPr rtl="0"/>
              <a:t>11</a:t>
            </a:fld>
            <a:endParaRPr lang="zh-TW" dirty="0">
              <a:solidFill>
                <a:schemeClr val="bg1"/>
              </a:solidFill>
            </a:endParaRPr>
          </a:p>
        </p:txBody>
      </p:sp>
      <p:sp>
        <p:nvSpPr>
          <p:cNvPr id="5" name="矩形: 圓角 4">
            <a:extLst>
              <a:ext uri="{FF2B5EF4-FFF2-40B4-BE49-F238E27FC236}">
                <a16:creationId xmlns:a16="http://schemas.microsoft.com/office/drawing/2014/main" id="{E2FCC3AF-34A7-8683-7C10-49F1DE3D8102}"/>
              </a:ext>
            </a:extLst>
          </p:cNvPr>
          <p:cNvSpPr/>
          <p:nvPr/>
        </p:nvSpPr>
        <p:spPr>
          <a:xfrm>
            <a:off x="8250010" y="2434461"/>
            <a:ext cx="2261507" cy="693964"/>
          </a:xfrm>
          <a:prstGeom prst="roundRect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HK" altLang="en-US" sz="2800" b="1" dirty="0"/>
              <a:t>言語的恩賜</a:t>
            </a:r>
          </a:p>
        </p:txBody>
      </p:sp>
    </p:spTree>
    <p:extLst>
      <p:ext uri="{BB962C8B-B14F-4D97-AF65-F5344CB8AC3E}">
        <p14:creationId xmlns:p14="http://schemas.microsoft.com/office/powerpoint/2010/main" val="1306648804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標題 7">
            <a:extLst>
              <a:ext uri="{FF2B5EF4-FFF2-40B4-BE49-F238E27FC236}">
                <a16:creationId xmlns:a16="http://schemas.microsoft.com/office/drawing/2014/main" id="{7746E242-8532-4760-6031-1DC7B708C8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04332" y="6068479"/>
            <a:ext cx="9486900" cy="725118"/>
          </a:xfrm>
        </p:spPr>
        <p:txBody>
          <a:bodyPr>
            <a:normAutofit/>
          </a:bodyPr>
          <a:lstStyle/>
          <a:p>
            <a:pPr algn="r"/>
            <a:r>
              <a:rPr lang="zh-HK" altLang="en-US" b="1" dirty="0"/>
              <a:t>羅十二</a:t>
            </a:r>
            <a:r>
              <a:rPr lang="en-US" altLang="zh-HK" b="1" dirty="0"/>
              <a:t>6-8</a:t>
            </a:r>
            <a:endParaRPr lang="zh-HK" altLang="en-US" b="1" dirty="0"/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E8659DF3-7C91-BE40-0099-D7E545D7FF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zh-TW" altLang="en-US"/>
              <a:t>彼此配搭，共建神家</a:t>
            </a:r>
            <a:endParaRPr lang="zh-TW"/>
          </a:p>
        </p:txBody>
      </p:sp>
      <p:sp>
        <p:nvSpPr>
          <p:cNvPr id="9" name="內容版面配置區 8">
            <a:extLst>
              <a:ext uri="{FF2B5EF4-FFF2-40B4-BE49-F238E27FC236}">
                <a16:creationId xmlns:a16="http://schemas.microsoft.com/office/drawing/2014/main" id="{4C55CD17-672A-76EC-592D-DB56A355CBE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0769" y="718457"/>
            <a:ext cx="10790464" cy="5670097"/>
          </a:xfrm>
        </p:spPr>
        <p:txBody>
          <a:bodyPr>
            <a:normAutofit/>
          </a:bodyPr>
          <a:lstStyle/>
          <a:p>
            <a:pPr marL="628650" indent="-628650">
              <a:buNone/>
            </a:pPr>
            <a:r>
              <a:rPr lang="en-US" altLang="zh-TW" sz="4400" b="1" dirty="0"/>
              <a:t>6	</a:t>
            </a:r>
            <a:r>
              <a:rPr lang="zh-TW" altLang="en-US" sz="4400" b="1" dirty="0"/>
              <a:t>按著所得的恩典，我們各有不同的</a:t>
            </a:r>
            <a:r>
              <a:rPr lang="zh-TW" altLang="en-US" sz="4400" b="1" dirty="0">
                <a:solidFill>
                  <a:srgbClr val="FF0000"/>
                </a:solidFill>
              </a:rPr>
              <a:t>恩賜</a:t>
            </a:r>
            <a:r>
              <a:rPr lang="zh-TW" altLang="en-US" sz="4400" b="1" dirty="0"/>
              <a:t>：</a:t>
            </a:r>
            <a:endParaRPr lang="en-US" altLang="zh-TW" sz="4400" b="1" dirty="0"/>
          </a:p>
          <a:p>
            <a:pPr marL="628650" indent="-628650">
              <a:buNone/>
            </a:pPr>
            <a:r>
              <a:rPr lang="en-US" altLang="zh-TW" sz="4400" b="1" dirty="0"/>
              <a:t>	</a:t>
            </a:r>
            <a:r>
              <a:rPr lang="zh-TW" altLang="en-US" sz="4400" b="1" dirty="0"/>
              <a:t>或說</a:t>
            </a:r>
            <a:r>
              <a:rPr lang="zh-TW" altLang="en-US" sz="4400" b="1" dirty="0">
                <a:solidFill>
                  <a:srgbClr val="00B050"/>
                </a:solidFill>
              </a:rPr>
              <a:t>預言</a:t>
            </a:r>
            <a:r>
              <a:rPr lang="zh-TW" altLang="en-US" sz="4400" b="1" dirty="0"/>
              <a:t>，要按著信心的程度說預言；</a:t>
            </a:r>
          </a:p>
          <a:p>
            <a:pPr marL="628650" indent="-628650">
              <a:buNone/>
            </a:pPr>
            <a:r>
              <a:rPr lang="en-US" altLang="zh-TW" sz="4400" b="1" dirty="0"/>
              <a:t>7	</a:t>
            </a:r>
            <a:r>
              <a:rPr lang="zh-TW" altLang="en-US" sz="4400" b="1" dirty="0"/>
              <a:t>或</a:t>
            </a:r>
            <a:r>
              <a:rPr lang="zh-TW" altLang="en-US" sz="4400" b="1" dirty="0">
                <a:solidFill>
                  <a:srgbClr val="7030A0"/>
                </a:solidFill>
              </a:rPr>
              <a:t>服事</a:t>
            </a:r>
            <a:r>
              <a:rPr lang="zh-TW" altLang="en-US" sz="4400" b="1" dirty="0"/>
              <a:t>的，要</a:t>
            </a:r>
            <a:r>
              <a:rPr lang="zh-TW" altLang="en-US" sz="4400" b="1" dirty="0">
                <a:solidFill>
                  <a:srgbClr val="00B0F0"/>
                </a:solidFill>
              </a:rPr>
              <a:t>專一</a:t>
            </a:r>
            <a:r>
              <a:rPr lang="zh-TW" altLang="en-US" sz="4400" b="1" dirty="0"/>
              <a:t>服事；</a:t>
            </a:r>
            <a:endParaRPr lang="en-US" altLang="zh-TW" sz="4400" b="1" dirty="0"/>
          </a:p>
          <a:p>
            <a:pPr marL="628650" indent="-628650">
              <a:buNone/>
            </a:pPr>
            <a:r>
              <a:rPr lang="en-US" altLang="zh-TW" sz="4400" b="1" dirty="0"/>
              <a:t>	</a:t>
            </a:r>
            <a:r>
              <a:rPr lang="zh-TW" altLang="en-US" sz="4400" b="1" dirty="0"/>
              <a:t>或</a:t>
            </a:r>
            <a:r>
              <a:rPr lang="zh-TW" altLang="en-US" sz="4400" b="1" dirty="0">
                <a:solidFill>
                  <a:srgbClr val="00B050"/>
                </a:solidFill>
              </a:rPr>
              <a:t>教導</a:t>
            </a:r>
            <a:r>
              <a:rPr lang="zh-TW" altLang="en-US" sz="4400" b="1" dirty="0"/>
              <a:t>的，要</a:t>
            </a:r>
            <a:r>
              <a:rPr lang="zh-TW" altLang="en-US" sz="4400" b="1" dirty="0">
                <a:solidFill>
                  <a:srgbClr val="00B0F0"/>
                </a:solidFill>
              </a:rPr>
              <a:t>專一</a:t>
            </a:r>
            <a:r>
              <a:rPr lang="zh-TW" altLang="en-US" sz="4400" b="1" dirty="0"/>
              <a:t>教導；</a:t>
            </a:r>
          </a:p>
          <a:p>
            <a:pPr marL="628650" indent="-628650">
              <a:buNone/>
            </a:pPr>
            <a:r>
              <a:rPr lang="en-US" altLang="zh-TW" sz="4400" b="1" dirty="0"/>
              <a:t>8	</a:t>
            </a:r>
            <a:r>
              <a:rPr lang="zh-TW" altLang="en-US" sz="4400" b="1" dirty="0"/>
              <a:t>或</a:t>
            </a:r>
            <a:r>
              <a:rPr lang="zh-TW" altLang="en-US" sz="4400" b="1" dirty="0">
                <a:solidFill>
                  <a:srgbClr val="00B050"/>
                </a:solidFill>
              </a:rPr>
              <a:t>勸勉</a:t>
            </a:r>
            <a:r>
              <a:rPr lang="zh-TW" altLang="en-US" sz="4400" b="1" dirty="0"/>
              <a:t>的，要</a:t>
            </a:r>
            <a:r>
              <a:rPr lang="zh-TW" altLang="en-US" sz="4400" b="1" dirty="0">
                <a:solidFill>
                  <a:srgbClr val="00B0F0"/>
                </a:solidFill>
              </a:rPr>
              <a:t>專一</a:t>
            </a:r>
            <a:r>
              <a:rPr lang="zh-TW" altLang="en-US" sz="4400" b="1" dirty="0"/>
              <a:t>勸勉；</a:t>
            </a:r>
            <a:endParaRPr lang="en-US" altLang="zh-TW" sz="4400" b="1" dirty="0"/>
          </a:p>
          <a:p>
            <a:pPr marL="628650" indent="-628650">
              <a:buNone/>
            </a:pPr>
            <a:r>
              <a:rPr lang="en-US" altLang="zh-TW" sz="4400" b="1" dirty="0">
                <a:solidFill>
                  <a:srgbClr val="FF0000"/>
                </a:solidFill>
              </a:rPr>
              <a:t>	</a:t>
            </a:r>
            <a:r>
              <a:rPr lang="zh-TW" altLang="en-US" sz="4400" b="1" dirty="0">
                <a:solidFill>
                  <a:srgbClr val="7030A0"/>
                </a:solidFill>
              </a:rPr>
              <a:t>施捨</a:t>
            </a:r>
            <a:r>
              <a:rPr lang="zh-TW" altLang="en-US" sz="4400" b="1" dirty="0"/>
              <a:t>的，要誠實；</a:t>
            </a:r>
            <a:r>
              <a:rPr lang="zh-TW" altLang="en-US" sz="4400" b="1" dirty="0">
                <a:solidFill>
                  <a:srgbClr val="7030A0"/>
                </a:solidFill>
              </a:rPr>
              <a:t>治理</a:t>
            </a:r>
            <a:r>
              <a:rPr lang="zh-TW" altLang="en-US" sz="4400" b="1" dirty="0"/>
              <a:t>的，要殷勤；</a:t>
            </a:r>
            <a:endParaRPr lang="en-US" altLang="zh-TW" sz="4400" b="1" dirty="0"/>
          </a:p>
          <a:p>
            <a:pPr marL="628650" indent="-628650">
              <a:buNone/>
            </a:pPr>
            <a:r>
              <a:rPr lang="en-US" altLang="zh-TW" sz="4400" b="1" dirty="0">
                <a:solidFill>
                  <a:srgbClr val="FF0000"/>
                </a:solidFill>
              </a:rPr>
              <a:t>	</a:t>
            </a:r>
            <a:r>
              <a:rPr lang="zh-TW" altLang="en-US" sz="4400" b="1" dirty="0">
                <a:solidFill>
                  <a:srgbClr val="7030A0"/>
                </a:solidFill>
              </a:rPr>
              <a:t>憐憫人</a:t>
            </a:r>
            <a:r>
              <a:rPr lang="zh-TW" altLang="en-US" sz="4400" b="1" dirty="0"/>
              <a:t>的，要樂意。</a:t>
            </a:r>
            <a:endParaRPr lang="zh-HK" altLang="en-US" sz="4400" b="1" dirty="0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E8AF31C6-3615-43D4-06DE-B29E407373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F8E28480-1C08-4458-AD97-0283E6FFD09D}" type="slidenum">
              <a:rPr lang="en-US" altLang="zh-TW" smtClean="0"/>
              <a:pPr rtl="0"/>
              <a:t>12</a:t>
            </a:fld>
            <a:endParaRPr lang="zh-TW" dirty="0">
              <a:solidFill>
                <a:schemeClr val="bg1"/>
              </a:solidFill>
            </a:endParaRPr>
          </a:p>
        </p:txBody>
      </p:sp>
      <p:sp>
        <p:nvSpPr>
          <p:cNvPr id="5" name="矩形: 圓角 4">
            <a:extLst>
              <a:ext uri="{FF2B5EF4-FFF2-40B4-BE49-F238E27FC236}">
                <a16:creationId xmlns:a16="http://schemas.microsoft.com/office/drawing/2014/main" id="{E2FCC3AF-34A7-8683-7C10-49F1DE3D8102}"/>
              </a:ext>
            </a:extLst>
          </p:cNvPr>
          <p:cNvSpPr/>
          <p:nvPr/>
        </p:nvSpPr>
        <p:spPr>
          <a:xfrm>
            <a:off x="8250010" y="2434461"/>
            <a:ext cx="2261507" cy="693964"/>
          </a:xfrm>
          <a:prstGeom prst="roundRect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HK" altLang="en-US" sz="2800" b="1" dirty="0"/>
              <a:t>言語的恩賜</a:t>
            </a:r>
          </a:p>
        </p:txBody>
      </p:sp>
      <p:sp>
        <p:nvSpPr>
          <p:cNvPr id="6" name="矩形: 圓角 5">
            <a:extLst>
              <a:ext uri="{FF2B5EF4-FFF2-40B4-BE49-F238E27FC236}">
                <a16:creationId xmlns:a16="http://schemas.microsoft.com/office/drawing/2014/main" id="{9AAB7F73-ABBD-7EEA-48E2-451FB9CCA682}"/>
              </a:ext>
            </a:extLst>
          </p:cNvPr>
          <p:cNvSpPr/>
          <p:nvPr/>
        </p:nvSpPr>
        <p:spPr>
          <a:xfrm>
            <a:off x="8250010" y="3317565"/>
            <a:ext cx="2261507" cy="693964"/>
          </a:xfrm>
          <a:prstGeom prst="roundRect">
            <a:avLst/>
          </a:prstGeom>
          <a:solidFill>
            <a:srgbClr val="7030A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HK" altLang="en-US" sz="2800" b="1" dirty="0"/>
              <a:t>服事的恩賜</a:t>
            </a:r>
          </a:p>
        </p:txBody>
      </p:sp>
      <p:sp>
        <p:nvSpPr>
          <p:cNvPr id="2" name="矩形: 圓角 1">
            <a:extLst>
              <a:ext uri="{FF2B5EF4-FFF2-40B4-BE49-F238E27FC236}">
                <a16:creationId xmlns:a16="http://schemas.microsoft.com/office/drawing/2014/main" id="{42C6182F-4824-8C91-3BA0-619F77E8FC86}"/>
              </a:ext>
            </a:extLst>
          </p:cNvPr>
          <p:cNvSpPr/>
          <p:nvPr/>
        </p:nvSpPr>
        <p:spPr>
          <a:xfrm>
            <a:off x="8250010" y="4200669"/>
            <a:ext cx="2261507" cy="693964"/>
          </a:xfrm>
          <a:prstGeom prst="roundRect">
            <a:avLst/>
          </a:prstGeom>
          <a:solidFill>
            <a:srgbClr val="00B0F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800" b="1" dirty="0"/>
              <a:t>專一發揮</a:t>
            </a:r>
            <a:endParaRPr lang="zh-HK" altLang="en-US" sz="2800" b="1" dirty="0"/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48FEDC2A-4511-3768-2391-76167AC4178D}"/>
              </a:ext>
            </a:extLst>
          </p:cNvPr>
          <p:cNvSpPr/>
          <p:nvPr/>
        </p:nvSpPr>
        <p:spPr>
          <a:xfrm>
            <a:off x="5010150" y="5045756"/>
            <a:ext cx="6800850" cy="967468"/>
          </a:xfrm>
          <a:prstGeom prst="roundRect">
            <a:avLst/>
          </a:prstGeom>
          <a:solidFill>
            <a:srgbClr val="0070C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3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「專一」是注重在職責上的忠心。</a:t>
            </a:r>
            <a:endParaRPr lang="zh-HK" altLang="en-US" sz="36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584318206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標題 30">
            <a:extLst>
              <a:ext uri="{FF2B5EF4-FFF2-40B4-BE49-F238E27FC236}">
                <a16:creationId xmlns:a16="http://schemas.microsoft.com/office/drawing/2014/main" id="{B4FCBFEA-BFCB-45AF-8A78-0281FA2333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0921" y="685801"/>
            <a:ext cx="6038415" cy="767442"/>
          </a:xfrm>
        </p:spPr>
        <p:txBody>
          <a:bodyPr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Pct val="70000"/>
              <a:buFont typeface="Arial" panose="020B0604020202020204" pitchFamily="34" charset="0"/>
              <a:buNone/>
              <a:tabLst/>
              <a:defRPr/>
            </a:pPr>
            <a:r>
              <a:rPr kumimoji="0" lang="zh-TW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JhengHei UI"/>
                <a:ea typeface="+mn-ea"/>
                <a:cs typeface="+mn-cs"/>
              </a:rPr>
              <a:t>發掘自己的恩賜：</a:t>
            </a:r>
          </a:p>
        </p:txBody>
      </p:sp>
      <p:sp>
        <p:nvSpPr>
          <p:cNvPr id="39" name="頁尾版面配置區 38">
            <a:extLst>
              <a:ext uri="{FF2B5EF4-FFF2-40B4-BE49-F238E27FC236}">
                <a16:creationId xmlns:a16="http://schemas.microsoft.com/office/drawing/2014/main" id="{B74A02EE-16BE-4B00-837D-DD00EFAE98D7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 rtlCol="0"/>
          <a:lstStyle/>
          <a:p>
            <a:pPr rtl="0"/>
            <a:r>
              <a:rPr lang="zh-TW" altLang="en-US"/>
              <a:t>彼此配搭，共建神家</a:t>
            </a:r>
            <a:endParaRPr lang="zh-TW"/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F2C97450-77CD-4E5B-8703-7AA0BC23ED1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30704" y="1489982"/>
            <a:ext cx="7041696" cy="5037364"/>
          </a:xfrm>
        </p:spPr>
        <p:txBody>
          <a:bodyPr rtlCol="0">
            <a:no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zh-TW" altLang="en-US" sz="3600" b="1" dirty="0"/>
              <a:t>在禱告中向神敞開心去</a:t>
            </a:r>
            <a:r>
              <a:rPr lang="zh-TW" altLang="en-US" sz="3600" b="1" dirty="0">
                <a:solidFill>
                  <a:srgbClr val="00B0F0"/>
                </a:solidFill>
              </a:rPr>
              <a:t>求問</a:t>
            </a:r>
          </a:p>
          <a:p>
            <a:pPr marL="514350" indent="-514350">
              <a:buFont typeface="+mj-lt"/>
              <a:buAutoNum type="arabicPeriod"/>
            </a:pPr>
            <a:r>
              <a:rPr lang="zh-TW" altLang="en-US" sz="3600" b="1" dirty="0"/>
              <a:t>由你</a:t>
            </a:r>
            <a:r>
              <a:rPr lang="zh-TW" altLang="en-US" sz="3600" b="1" dirty="0">
                <a:solidFill>
                  <a:srgbClr val="00B0F0"/>
                </a:solidFill>
              </a:rPr>
              <a:t>享受／喜歡</a:t>
            </a:r>
            <a:r>
              <a:rPr lang="zh-TW" altLang="en-US" sz="3600" b="1" dirty="0"/>
              <a:t>的事情開始</a:t>
            </a:r>
          </a:p>
          <a:p>
            <a:pPr marL="514350" indent="-514350">
              <a:buFont typeface="+mj-lt"/>
              <a:buAutoNum type="arabicPeriod"/>
            </a:pPr>
            <a:r>
              <a:rPr lang="zh-TW" altLang="en-US" sz="3600" b="1" dirty="0">
                <a:solidFill>
                  <a:srgbClr val="00B0F0"/>
                </a:solidFill>
              </a:rPr>
              <a:t>運用、熟習</a:t>
            </a:r>
            <a:r>
              <a:rPr lang="zh-TW" altLang="en-US" sz="3600" b="1" dirty="0"/>
              <a:t>這方面的恩賜</a:t>
            </a:r>
          </a:p>
          <a:p>
            <a:pPr marL="514350" indent="-514350">
              <a:buFont typeface="+mj-lt"/>
              <a:buAutoNum type="arabicPeriod"/>
            </a:pPr>
            <a:r>
              <a:rPr lang="zh-TW" altLang="en-US" sz="3600" b="1" dirty="0"/>
              <a:t>盡量</a:t>
            </a:r>
            <a:r>
              <a:rPr lang="zh-TW" altLang="en-US" sz="3600" b="1" dirty="0">
                <a:solidFill>
                  <a:srgbClr val="00B0F0"/>
                </a:solidFill>
              </a:rPr>
              <a:t>多作嘗試</a:t>
            </a:r>
            <a:r>
              <a:rPr lang="zh-TW" altLang="en-US" sz="3600" b="1" dirty="0"/>
              <a:t>，並驗證恩賜</a:t>
            </a:r>
          </a:p>
          <a:p>
            <a:pPr marL="514350" indent="-514350">
              <a:buFont typeface="+mj-lt"/>
              <a:buAutoNum type="arabicPeriod"/>
            </a:pPr>
            <a:r>
              <a:rPr lang="zh-TW" altLang="en-US" sz="3600" b="1" dirty="0">
                <a:solidFill>
                  <a:srgbClr val="00B0F0"/>
                </a:solidFill>
              </a:rPr>
              <a:t>尋求</a:t>
            </a:r>
            <a:r>
              <a:rPr lang="zh-TW" altLang="en-US" sz="3600" b="1" dirty="0"/>
              <a:t>別人的意見</a:t>
            </a:r>
          </a:p>
          <a:p>
            <a:pPr marL="514350" indent="-514350">
              <a:buFont typeface="+mj-lt"/>
              <a:buAutoNum type="arabicPeriod"/>
            </a:pPr>
            <a:r>
              <a:rPr lang="zh-TW" altLang="en-US" sz="3600" b="1" dirty="0">
                <a:solidFill>
                  <a:srgbClr val="FF9900"/>
                </a:solidFill>
              </a:rPr>
              <a:t>專一發揮你的恩賜</a:t>
            </a:r>
          </a:p>
        </p:txBody>
      </p:sp>
      <p:pic>
        <p:nvPicPr>
          <p:cNvPr id="17" name="圖片版面配置區 16">
            <a:extLst>
              <a:ext uri="{FF2B5EF4-FFF2-40B4-BE49-F238E27FC236}">
                <a16:creationId xmlns:a16="http://schemas.microsoft.com/office/drawing/2014/main" id="{46A4BCDE-7CC8-4957-9B87-CAA62EE0913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3"/>
          <a:srcRect/>
          <a:stretch/>
        </p:blipFill>
        <p:spPr>
          <a:xfrm>
            <a:off x="8839200" y="685800"/>
            <a:ext cx="2667000" cy="2400300"/>
          </a:xfrm>
        </p:spPr>
      </p:pic>
      <p:pic>
        <p:nvPicPr>
          <p:cNvPr id="20" name="圖片版面配置區 19">
            <a:extLst>
              <a:ext uri="{FF2B5EF4-FFF2-40B4-BE49-F238E27FC236}">
                <a16:creationId xmlns:a16="http://schemas.microsoft.com/office/drawing/2014/main" id="{2B177F5B-7DFE-4FD1-A148-077391BBE74C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839200" y="3764738"/>
            <a:ext cx="2667000" cy="2404872"/>
          </a:xfrm>
        </p:spPr>
      </p:pic>
      <p:sp>
        <p:nvSpPr>
          <p:cNvPr id="40" name="投影片編號版面配置區 39">
            <a:extLst>
              <a:ext uri="{FF2B5EF4-FFF2-40B4-BE49-F238E27FC236}">
                <a16:creationId xmlns:a16="http://schemas.microsoft.com/office/drawing/2014/main" id="{18F8813C-0002-4C3C-B747-318975B8E458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pPr rtl="0"/>
            <a:fld id="{F8E28480-1C08-4458-AD97-0283E6FFD09D}" type="slidenum">
              <a:rPr lang="en-US" altLang="zh-TW" smtClean="0"/>
              <a:pPr rtl="0"/>
              <a:t>13</a:t>
            </a:fld>
            <a:endParaRPr lang="zh-TW" dirty="0"/>
          </a:p>
        </p:txBody>
      </p:sp>
    </p:spTree>
    <p:extLst>
      <p:ext uri="{BB962C8B-B14F-4D97-AF65-F5344CB8AC3E}">
        <p14:creationId xmlns:p14="http://schemas.microsoft.com/office/powerpoint/2010/main" val="2982618431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圖片版面配置區 19">
            <a:extLst>
              <a:ext uri="{FF2B5EF4-FFF2-40B4-BE49-F238E27FC236}">
                <a16:creationId xmlns:a16="http://schemas.microsoft.com/office/drawing/2014/main" id="{E032160B-78C1-426E-BF65-62501E408EBA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 rotWithShape="1">
          <a:blip r:embed="rId3"/>
          <a:srcRect/>
          <a:stretch/>
        </p:blipFill>
        <p:spPr>
          <a:xfrm>
            <a:off x="0" y="0"/>
            <a:ext cx="12192000" cy="6858000"/>
          </a:xfrm>
        </p:spPr>
      </p:pic>
      <p:sp>
        <p:nvSpPr>
          <p:cNvPr id="7" name="標題 6">
            <a:extLst>
              <a:ext uri="{FF2B5EF4-FFF2-40B4-BE49-F238E27FC236}">
                <a16:creationId xmlns:a16="http://schemas.microsoft.com/office/drawing/2014/main" id="{A154ED37-D56C-4D45-820A-79419F5E97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50629" y="2057400"/>
            <a:ext cx="2804191" cy="1775012"/>
          </a:xfrm>
        </p:spPr>
        <p:txBody>
          <a:bodyPr rtlCol="0">
            <a:normAutofit/>
          </a:bodyPr>
          <a:lstStyle/>
          <a:p>
            <a:pPr rtl="0"/>
            <a:r>
              <a:rPr lang="zh-TW" altLang="en-US" sz="4800" b="1" dirty="0"/>
              <a:t>彼此相助</a:t>
            </a:r>
            <a:br>
              <a:rPr lang="en-US" altLang="zh-TW" sz="4800" b="1" dirty="0"/>
            </a:br>
            <a:r>
              <a:rPr lang="zh-TW" altLang="en-US" sz="4800" b="1" dirty="0"/>
              <a:t>共建神家</a:t>
            </a:r>
            <a:endParaRPr lang="zh-TW" sz="4800" b="1" dirty="0"/>
          </a:p>
        </p:txBody>
      </p:sp>
      <p:sp>
        <p:nvSpPr>
          <p:cNvPr id="18" name="文字版面配置區 17">
            <a:extLst>
              <a:ext uri="{FF2B5EF4-FFF2-40B4-BE49-F238E27FC236}">
                <a16:creationId xmlns:a16="http://schemas.microsoft.com/office/drawing/2014/main" id="{7FAF1641-E549-4564-B607-F445A2D8B29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831744" y="3986140"/>
            <a:ext cx="2663825" cy="976312"/>
          </a:xfrm>
        </p:spPr>
        <p:txBody>
          <a:bodyPr rtlCol="0">
            <a:normAutofit/>
          </a:bodyPr>
          <a:lstStyle/>
          <a:p>
            <a:pPr rtl="0"/>
            <a:r>
              <a:rPr lang="zh-TW" altLang="en-US" sz="3600" b="1" dirty="0">
                <a:solidFill>
                  <a:srgbClr val="FFFF00"/>
                </a:solidFill>
              </a:rPr>
              <a:t>羅十二</a:t>
            </a:r>
            <a:r>
              <a:rPr lang="en-US" altLang="zh-TW" sz="3600" b="1" dirty="0">
                <a:solidFill>
                  <a:srgbClr val="FFFF00"/>
                </a:solidFill>
              </a:rPr>
              <a:t>4-5</a:t>
            </a:r>
          </a:p>
        </p:txBody>
      </p:sp>
    </p:spTree>
    <p:extLst>
      <p:ext uri="{BB962C8B-B14F-4D97-AF65-F5344CB8AC3E}">
        <p14:creationId xmlns:p14="http://schemas.microsoft.com/office/powerpoint/2010/main" val="3183694678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標題 7">
            <a:extLst>
              <a:ext uri="{FF2B5EF4-FFF2-40B4-BE49-F238E27FC236}">
                <a16:creationId xmlns:a16="http://schemas.microsoft.com/office/drawing/2014/main" id="{7746E242-8532-4760-6031-1DC7B708C8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04332" y="6068479"/>
            <a:ext cx="9486900" cy="725118"/>
          </a:xfrm>
        </p:spPr>
        <p:txBody>
          <a:bodyPr>
            <a:normAutofit/>
          </a:bodyPr>
          <a:lstStyle/>
          <a:p>
            <a:pPr algn="r"/>
            <a:r>
              <a:rPr lang="zh-HK" altLang="en-US" b="1" dirty="0"/>
              <a:t>羅十二</a:t>
            </a:r>
            <a:r>
              <a:rPr lang="en-US" altLang="zh-HK" b="1" dirty="0"/>
              <a:t>4-5</a:t>
            </a:r>
            <a:endParaRPr lang="zh-HK" altLang="en-US" b="1" dirty="0"/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E8659DF3-7C91-BE40-0099-D7E545D7FF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zh-TW" altLang="en-US" dirty="0"/>
              <a:t>彼此配搭，共建神家</a:t>
            </a:r>
            <a:endParaRPr lang="zh-TW" dirty="0"/>
          </a:p>
        </p:txBody>
      </p:sp>
      <p:sp>
        <p:nvSpPr>
          <p:cNvPr id="9" name="內容版面配置區 8">
            <a:extLst>
              <a:ext uri="{FF2B5EF4-FFF2-40B4-BE49-F238E27FC236}">
                <a16:creationId xmlns:a16="http://schemas.microsoft.com/office/drawing/2014/main" id="{4C55CD17-672A-76EC-592D-DB56A355CBE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0769" y="718458"/>
            <a:ext cx="10790464" cy="3947432"/>
          </a:xfrm>
        </p:spPr>
        <p:txBody>
          <a:bodyPr>
            <a:normAutofit/>
          </a:bodyPr>
          <a:lstStyle/>
          <a:p>
            <a:pPr marL="742950" indent="-742950">
              <a:buAutoNum type="arabicPlain" startAt="4"/>
            </a:pPr>
            <a:r>
              <a:rPr lang="zh-TW" altLang="en-US" sz="4400" b="1" dirty="0"/>
              <a:t>正如我們</a:t>
            </a:r>
            <a:r>
              <a:rPr lang="zh-TW" altLang="en-US" sz="4400" b="1" dirty="0">
                <a:solidFill>
                  <a:srgbClr val="FF0000"/>
                </a:solidFill>
              </a:rPr>
              <a:t>一個身子</a:t>
            </a:r>
            <a:r>
              <a:rPr lang="zh-TW" altLang="en-US" sz="4400" b="1" dirty="0"/>
              <a:t>上有</a:t>
            </a:r>
            <a:r>
              <a:rPr lang="zh-TW" altLang="en-US" sz="4400" b="1" dirty="0">
                <a:solidFill>
                  <a:srgbClr val="7030A0"/>
                </a:solidFill>
              </a:rPr>
              <a:t>好些肢體</a:t>
            </a:r>
            <a:r>
              <a:rPr lang="zh-TW" altLang="en-US" sz="4400" b="1" dirty="0"/>
              <a:t>，</a:t>
            </a:r>
            <a:br>
              <a:rPr lang="en-US" altLang="zh-TW" sz="4400" b="1" dirty="0"/>
            </a:br>
            <a:r>
              <a:rPr lang="zh-TW" altLang="en-US" sz="4400" b="1" dirty="0"/>
              <a:t>肢體也</a:t>
            </a:r>
            <a:r>
              <a:rPr lang="zh-TW" altLang="en-US" sz="4400" b="1" dirty="0">
                <a:solidFill>
                  <a:srgbClr val="7030A0"/>
                </a:solidFill>
              </a:rPr>
              <a:t>不都有一樣的用處</a:t>
            </a:r>
            <a:r>
              <a:rPr lang="zh-TW" altLang="en-US" sz="4400" b="1" dirty="0"/>
              <a:t>。</a:t>
            </a:r>
            <a:endParaRPr lang="en-US" altLang="zh-TW" sz="4400" b="1" dirty="0"/>
          </a:p>
          <a:p>
            <a:pPr marL="742950" indent="-742950">
              <a:buAutoNum type="arabicPlain" startAt="4"/>
            </a:pPr>
            <a:r>
              <a:rPr lang="zh-TW" altLang="en-US" sz="4400" b="1" dirty="0"/>
              <a:t>這樣，我們許多人在基督裏是</a:t>
            </a:r>
            <a:r>
              <a:rPr lang="zh-TW" altLang="en-US" sz="4400" b="1" dirty="0">
                <a:solidFill>
                  <a:srgbClr val="FF0000"/>
                </a:solidFill>
              </a:rPr>
              <a:t>一個身體</a:t>
            </a:r>
            <a:r>
              <a:rPr lang="zh-TW" altLang="en-US" sz="4400" b="1" dirty="0"/>
              <a:t>，</a:t>
            </a:r>
            <a:r>
              <a:rPr lang="zh-TW" altLang="en-US" sz="4400" b="1" dirty="0">
                <a:solidFill>
                  <a:schemeClr val="tx1"/>
                </a:solidFill>
              </a:rPr>
              <a:t>互相聯絡</a:t>
            </a:r>
            <a:r>
              <a:rPr lang="zh-TW" altLang="en-US" sz="4400" b="1" dirty="0"/>
              <a:t>作肢體。</a:t>
            </a:r>
            <a:endParaRPr lang="zh-HK" altLang="en-US" sz="4400" b="1" dirty="0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E8AF31C6-3615-43D4-06DE-B29E407373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F8E28480-1C08-4458-AD97-0283E6FFD09D}" type="slidenum">
              <a:rPr lang="en-US" altLang="zh-TW" smtClean="0"/>
              <a:pPr rtl="0"/>
              <a:t>15</a:t>
            </a:fld>
            <a:endParaRPr lang="zh-TW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9010768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標題 7">
            <a:extLst>
              <a:ext uri="{FF2B5EF4-FFF2-40B4-BE49-F238E27FC236}">
                <a16:creationId xmlns:a16="http://schemas.microsoft.com/office/drawing/2014/main" id="{7746E242-8532-4760-6031-1DC7B708C8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04332" y="6068479"/>
            <a:ext cx="9486900" cy="725118"/>
          </a:xfrm>
        </p:spPr>
        <p:txBody>
          <a:bodyPr>
            <a:normAutofit/>
          </a:bodyPr>
          <a:lstStyle/>
          <a:p>
            <a:pPr algn="r"/>
            <a:r>
              <a:rPr lang="zh-HK" altLang="en-US" b="1" dirty="0"/>
              <a:t>羅十二</a:t>
            </a:r>
            <a:r>
              <a:rPr lang="en-US" altLang="zh-HK" b="1" dirty="0"/>
              <a:t>4-5</a:t>
            </a:r>
            <a:endParaRPr lang="zh-HK" altLang="en-US" b="1" dirty="0"/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E8659DF3-7C91-BE40-0099-D7E545D7FF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zh-TW" altLang="en-US" dirty="0"/>
              <a:t>彼此配搭，共建神家</a:t>
            </a:r>
            <a:endParaRPr lang="zh-TW" dirty="0"/>
          </a:p>
        </p:txBody>
      </p:sp>
      <p:sp>
        <p:nvSpPr>
          <p:cNvPr id="9" name="內容版面配置區 8">
            <a:extLst>
              <a:ext uri="{FF2B5EF4-FFF2-40B4-BE49-F238E27FC236}">
                <a16:creationId xmlns:a16="http://schemas.microsoft.com/office/drawing/2014/main" id="{4C55CD17-672A-76EC-592D-DB56A355CBE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0769" y="718458"/>
            <a:ext cx="10790464" cy="3947432"/>
          </a:xfrm>
        </p:spPr>
        <p:txBody>
          <a:bodyPr>
            <a:normAutofit/>
          </a:bodyPr>
          <a:lstStyle/>
          <a:p>
            <a:pPr marL="742950" indent="-742950">
              <a:buAutoNum type="arabicPlain" startAt="4"/>
            </a:pPr>
            <a:r>
              <a:rPr lang="zh-TW" altLang="en-US" sz="4400" b="1" dirty="0"/>
              <a:t>正如我們</a:t>
            </a:r>
            <a:r>
              <a:rPr lang="zh-TW" altLang="en-US" sz="4400" b="1" dirty="0">
                <a:solidFill>
                  <a:srgbClr val="FF0000"/>
                </a:solidFill>
              </a:rPr>
              <a:t>一個身子</a:t>
            </a:r>
            <a:r>
              <a:rPr lang="zh-TW" altLang="en-US" sz="4400" b="1" dirty="0"/>
              <a:t>上有</a:t>
            </a:r>
            <a:r>
              <a:rPr lang="zh-TW" altLang="en-US" sz="4400" b="1" dirty="0">
                <a:solidFill>
                  <a:srgbClr val="7030A0"/>
                </a:solidFill>
              </a:rPr>
              <a:t>好些肢體</a:t>
            </a:r>
            <a:r>
              <a:rPr lang="zh-TW" altLang="en-US" sz="4400" b="1" dirty="0"/>
              <a:t>，</a:t>
            </a:r>
            <a:br>
              <a:rPr lang="en-US" altLang="zh-TW" sz="4400" b="1" dirty="0"/>
            </a:br>
            <a:r>
              <a:rPr lang="zh-TW" altLang="en-US" sz="4400" b="1" dirty="0"/>
              <a:t>肢體也</a:t>
            </a:r>
            <a:r>
              <a:rPr lang="zh-TW" altLang="en-US" sz="4400" b="1" dirty="0">
                <a:solidFill>
                  <a:srgbClr val="7030A0"/>
                </a:solidFill>
              </a:rPr>
              <a:t>不都有一樣的用處</a:t>
            </a:r>
            <a:r>
              <a:rPr lang="zh-TW" altLang="en-US" sz="4400" b="1" dirty="0"/>
              <a:t>。</a:t>
            </a:r>
            <a:endParaRPr lang="en-US" altLang="zh-TW" sz="4400" b="1" dirty="0"/>
          </a:p>
          <a:p>
            <a:pPr marL="742950" indent="-742950">
              <a:buAutoNum type="arabicPlain" startAt="4"/>
            </a:pPr>
            <a:r>
              <a:rPr lang="zh-TW" altLang="en-US" sz="4400" b="1" dirty="0"/>
              <a:t>這樣，我們許多人在基督裏是</a:t>
            </a:r>
            <a:r>
              <a:rPr lang="zh-TW" altLang="en-US" sz="4400" b="1" dirty="0">
                <a:solidFill>
                  <a:srgbClr val="FF0000"/>
                </a:solidFill>
              </a:rPr>
              <a:t>一個身體</a:t>
            </a:r>
            <a:r>
              <a:rPr lang="zh-TW" altLang="en-US" sz="4400" b="1" dirty="0"/>
              <a:t>，</a:t>
            </a:r>
            <a:r>
              <a:rPr lang="zh-TW" altLang="en-US" sz="4400" b="1" dirty="0">
                <a:solidFill>
                  <a:srgbClr val="00B0F0"/>
                </a:solidFill>
              </a:rPr>
              <a:t>互相聯絡</a:t>
            </a:r>
            <a:r>
              <a:rPr lang="zh-TW" altLang="en-US" sz="4400" b="1" dirty="0"/>
              <a:t>作肢體。</a:t>
            </a:r>
            <a:endParaRPr lang="zh-HK" altLang="en-US" sz="4400" b="1" dirty="0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E8AF31C6-3615-43D4-06DE-B29E407373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F8E28480-1C08-4458-AD97-0283E6FFD09D}" type="slidenum">
              <a:rPr lang="en-US" altLang="zh-TW" smtClean="0"/>
              <a:pPr rtl="0"/>
              <a:t>16</a:t>
            </a:fld>
            <a:endParaRPr lang="zh-TW" dirty="0">
              <a:solidFill>
                <a:schemeClr val="bg1"/>
              </a:solidFill>
            </a:endParaRPr>
          </a:p>
        </p:txBody>
      </p:sp>
      <p:sp>
        <p:nvSpPr>
          <p:cNvPr id="3" name="文字方塊 2">
            <a:extLst>
              <a:ext uri="{FF2B5EF4-FFF2-40B4-BE49-F238E27FC236}">
                <a16:creationId xmlns:a16="http://schemas.microsoft.com/office/drawing/2014/main" id="{FDFFE922-896A-706F-77C7-44952D1C1345}"/>
              </a:ext>
            </a:extLst>
          </p:cNvPr>
          <p:cNvSpPr txBox="1"/>
          <p:nvPr/>
        </p:nvSpPr>
        <p:spPr>
          <a:xfrm>
            <a:off x="700767" y="3862440"/>
            <a:ext cx="11076215" cy="20621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TW" altLang="zh-HK" sz="3200" b="1" kern="100" dirty="0">
                <a:solidFill>
                  <a:srgbClr val="00206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新約聖經裡有五段經文闡述屬靈的恩賜：</a:t>
            </a:r>
          </a:p>
          <a:p>
            <a:pPr marL="0" lvl="1"/>
            <a:r>
              <a:rPr lang="en-US" altLang="zh-TW" sz="3200" b="1" kern="100" dirty="0">
                <a:solidFill>
                  <a:srgbClr val="00206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(1)</a:t>
            </a:r>
            <a:r>
              <a:rPr lang="zh-TW" altLang="zh-HK" sz="3200" b="1" kern="100" dirty="0">
                <a:solidFill>
                  <a:srgbClr val="00206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羅馬書</a:t>
            </a:r>
            <a:r>
              <a:rPr lang="en-US" altLang="zh-HK" sz="3200" b="1" kern="100" dirty="0">
                <a:solidFill>
                  <a:srgbClr val="00206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12</a:t>
            </a:r>
            <a:r>
              <a:rPr lang="zh-TW" altLang="zh-HK" sz="3200" b="1" kern="100" dirty="0">
                <a:solidFill>
                  <a:srgbClr val="00206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章</a:t>
            </a:r>
            <a:r>
              <a:rPr lang="en-US" altLang="zh-HK" sz="3200" b="1" kern="100" dirty="0">
                <a:solidFill>
                  <a:srgbClr val="00206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6-8</a:t>
            </a:r>
            <a:r>
              <a:rPr lang="zh-TW" altLang="zh-HK" sz="3200" b="1" kern="100" dirty="0">
                <a:solidFill>
                  <a:srgbClr val="00206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節；</a:t>
            </a:r>
            <a:r>
              <a:rPr lang="en-US" altLang="zh-TW" sz="3200" b="1" kern="100" dirty="0">
                <a:solidFill>
                  <a:srgbClr val="00206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		(2)</a:t>
            </a:r>
            <a:r>
              <a:rPr lang="zh-TW" altLang="zh-HK" sz="3200" b="1" kern="100" dirty="0">
                <a:solidFill>
                  <a:srgbClr val="00206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哥林多前書</a:t>
            </a:r>
            <a:r>
              <a:rPr lang="en-US" altLang="zh-HK" sz="3200" b="1" kern="100" dirty="0">
                <a:solidFill>
                  <a:srgbClr val="00206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12</a:t>
            </a:r>
            <a:r>
              <a:rPr lang="zh-TW" altLang="zh-HK" sz="3200" b="1" kern="100" dirty="0">
                <a:solidFill>
                  <a:srgbClr val="00206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章</a:t>
            </a:r>
            <a:r>
              <a:rPr lang="en-US" altLang="zh-HK" sz="3200" b="1" kern="100" dirty="0">
                <a:solidFill>
                  <a:srgbClr val="00206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8-10</a:t>
            </a:r>
            <a:r>
              <a:rPr lang="zh-TW" altLang="zh-HK" sz="3200" b="1" kern="100" dirty="0">
                <a:solidFill>
                  <a:srgbClr val="00206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節；</a:t>
            </a:r>
          </a:p>
          <a:p>
            <a:pPr marL="0" lvl="1"/>
            <a:r>
              <a:rPr lang="en-US" altLang="zh-TW" sz="3200" b="1" kern="100" dirty="0">
                <a:solidFill>
                  <a:srgbClr val="00206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(3)</a:t>
            </a:r>
            <a:r>
              <a:rPr lang="zh-TW" altLang="zh-HK" sz="3200" b="1" kern="100" dirty="0">
                <a:solidFill>
                  <a:srgbClr val="00206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哥林多前書</a:t>
            </a:r>
            <a:r>
              <a:rPr lang="en-US" altLang="zh-HK" sz="3200" b="1" kern="100" dirty="0">
                <a:solidFill>
                  <a:srgbClr val="00206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12</a:t>
            </a:r>
            <a:r>
              <a:rPr lang="zh-TW" altLang="zh-HK" sz="3200" b="1" kern="100" dirty="0">
                <a:solidFill>
                  <a:srgbClr val="00206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章</a:t>
            </a:r>
            <a:r>
              <a:rPr lang="en-US" altLang="zh-HK" sz="3200" b="1" kern="100" dirty="0">
                <a:solidFill>
                  <a:srgbClr val="00206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28-30</a:t>
            </a:r>
            <a:r>
              <a:rPr lang="zh-TW" altLang="zh-HK" sz="3200" b="1" kern="100" dirty="0">
                <a:solidFill>
                  <a:srgbClr val="00206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節；</a:t>
            </a:r>
            <a:r>
              <a:rPr lang="en-US" altLang="zh-TW" sz="3200" b="1" kern="100" dirty="0">
                <a:solidFill>
                  <a:srgbClr val="00206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	(4)</a:t>
            </a:r>
            <a:r>
              <a:rPr lang="zh-TW" altLang="zh-HK" sz="3200" b="1" kern="100" dirty="0">
                <a:solidFill>
                  <a:srgbClr val="00206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以弗所書</a:t>
            </a:r>
            <a:r>
              <a:rPr lang="en-US" altLang="zh-HK" sz="3200" b="1" kern="100" dirty="0">
                <a:solidFill>
                  <a:srgbClr val="00206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4</a:t>
            </a:r>
            <a:r>
              <a:rPr lang="zh-TW" altLang="zh-HK" sz="3200" b="1" kern="100" dirty="0">
                <a:solidFill>
                  <a:srgbClr val="00206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章</a:t>
            </a:r>
            <a:r>
              <a:rPr lang="en-US" altLang="zh-HK" sz="3200" b="1" kern="100" dirty="0">
                <a:solidFill>
                  <a:srgbClr val="00206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11</a:t>
            </a:r>
            <a:r>
              <a:rPr lang="zh-TW" altLang="zh-HK" sz="3200" b="1" kern="100" dirty="0">
                <a:solidFill>
                  <a:srgbClr val="00206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節；</a:t>
            </a:r>
          </a:p>
          <a:p>
            <a:pPr marL="0" lvl="1"/>
            <a:r>
              <a:rPr lang="en-US" altLang="zh-TW" sz="3200" b="1" kern="100" dirty="0">
                <a:solidFill>
                  <a:srgbClr val="00206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(5)</a:t>
            </a:r>
            <a:r>
              <a:rPr lang="zh-TW" altLang="zh-HK" sz="3200" b="1" kern="100" dirty="0">
                <a:solidFill>
                  <a:srgbClr val="00206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彼得前書</a:t>
            </a:r>
            <a:r>
              <a:rPr lang="en-US" altLang="zh-HK" sz="3200" b="1" kern="100" dirty="0">
                <a:solidFill>
                  <a:srgbClr val="00206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4</a:t>
            </a:r>
            <a:r>
              <a:rPr lang="zh-TW" altLang="zh-HK" sz="3200" b="1" kern="100" dirty="0">
                <a:solidFill>
                  <a:srgbClr val="00206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章</a:t>
            </a:r>
            <a:r>
              <a:rPr lang="en-US" altLang="zh-HK" sz="3200" b="1" kern="100" dirty="0">
                <a:solidFill>
                  <a:srgbClr val="00206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11</a:t>
            </a:r>
            <a:r>
              <a:rPr lang="zh-TW" altLang="zh-HK" sz="3200" b="1" kern="100" dirty="0">
                <a:solidFill>
                  <a:srgbClr val="00206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節。</a:t>
            </a:r>
          </a:p>
        </p:txBody>
      </p:sp>
    </p:spTree>
    <p:extLst>
      <p:ext uri="{BB962C8B-B14F-4D97-AF65-F5344CB8AC3E}">
        <p14:creationId xmlns:p14="http://schemas.microsoft.com/office/powerpoint/2010/main" val="83581645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標題 70">
            <a:extLst>
              <a:ext uri="{FF2B5EF4-FFF2-40B4-BE49-F238E27FC236}">
                <a16:creationId xmlns:a16="http://schemas.microsoft.com/office/drawing/2014/main" id="{91710E43-E112-40D3-95B5-7E3C5D5AD8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51400"/>
            <a:ext cx="9486900" cy="626236"/>
          </a:xfrm>
        </p:spPr>
        <p:txBody>
          <a:bodyPr rtlCol="0">
            <a:normAutofit/>
          </a:bodyPr>
          <a:lstStyle/>
          <a:p>
            <a:pPr rtl="0"/>
            <a:r>
              <a:rPr lang="zh-TW" altLang="en-US" sz="3600" b="1" dirty="0">
                <a:solidFill>
                  <a:schemeClr val="bg1"/>
                </a:solidFill>
              </a:rPr>
              <a:t>屬靈恩賜的分類</a:t>
            </a:r>
            <a:endParaRPr lang="zh-TW" sz="3600" b="1" dirty="0">
              <a:solidFill>
                <a:schemeClr val="bg1"/>
              </a:solidFill>
            </a:endParaRPr>
          </a:p>
        </p:txBody>
      </p:sp>
      <p:sp>
        <p:nvSpPr>
          <p:cNvPr id="19" name="頁尾版面配置區 18">
            <a:extLst>
              <a:ext uri="{FF2B5EF4-FFF2-40B4-BE49-F238E27FC236}">
                <a16:creationId xmlns:a16="http://schemas.microsoft.com/office/drawing/2014/main" id="{77C7938D-18D5-43AF-A86F-D9A1342AB7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 rot="5400000">
            <a:off x="-1708136" y="3223750"/>
            <a:ext cx="4114800" cy="410501"/>
          </a:xfrm>
        </p:spPr>
        <p:txBody>
          <a:bodyPr rtlCol="0"/>
          <a:lstStyle/>
          <a:p>
            <a:pPr rtl="0"/>
            <a:r>
              <a:rPr lang="zh-TW" altLang="en-US"/>
              <a:t>彼此配搭，共建神家</a:t>
            </a:r>
            <a:endParaRPr lang="zh-TW"/>
          </a:p>
        </p:txBody>
      </p:sp>
      <p:sp>
        <p:nvSpPr>
          <p:cNvPr id="22" name="投影片編號版面配置區 21">
            <a:extLst>
              <a:ext uri="{FF2B5EF4-FFF2-40B4-BE49-F238E27FC236}">
                <a16:creationId xmlns:a16="http://schemas.microsoft.com/office/drawing/2014/main" id="{A7C51F7D-55A9-41A1-B86F-FB29FCB7A9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16340" y="6356350"/>
            <a:ext cx="871868" cy="365125"/>
          </a:xfrm>
        </p:spPr>
        <p:txBody>
          <a:bodyPr rtlCol="0"/>
          <a:lstStyle/>
          <a:p>
            <a:pPr rtl="0"/>
            <a:fld id="{C6518F3C-CC40-4C0E-931C-53467D4C3266}" type="slidenum">
              <a:rPr lang="en-US" altLang="zh-TW" smtClean="0"/>
              <a:pPr rtl="0"/>
              <a:t>17</a:t>
            </a:fld>
            <a:endParaRPr lang="zh-TW" dirty="0"/>
          </a:p>
        </p:txBody>
      </p:sp>
      <p:graphicFrame>
        <p:nvGraphicFramePr>
          <p:cNvPr id="4" name="內容版面配置區 3">
            <a:extLst>
              <a:ext uri="{FF2B5EF4-FFF2-40B4-BE49-F238E27FC236}">
                <a16:creationId xmlns:a16="http://schemas.microsoft.com/office/drawing/2014/main" id="{450B7DF2-3821-6A71-83BE-F53B9B32B4C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69889841"/>
              </p:ext>
            </p:extLst>
          </p:nvPr>
        </p:nvGraphicFramePr>
        <p:xfrm>
          <a:off x="842962" y="889817"/>
          <a:ext cx="10544176" cy="4876800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{69012ECD-51FC-41F1-AA8D-1B2483CD663E}</a:tableStyleId>
              </a:tblPr>
              <a:tblGrid>
                <a:gridCol w="2587444">
                  <a:extLst>
                    <a:ext uri="{9D8B030D-6E8A-4147-A177-3AD203B41FA5}">
                      <a16:colId xmlns:a16="http://schemas.microsoft.com/office/drawing/2014/main" val="175646928"/>
                    </a:ext>
                  </a:extLst>
                </a:gridCol>
                <a:gridCol w="2587444">
                  <a:extLst>
                    <a:ext uri="{9D8B030D-6E8A-4147-A177-3AD203B41FA5}">
                      <a16:colId xmlns:a16="http://schemas.microsoft.com/office/drawing/2014/main" val="491704305"/>
                    </a:ext>
                  </a:extLst>
                </a:gridCol>
                <a:gridCol w="2587444">
                  <a:extLst>
                    <a:ext uri="{9D8B030D-6E8A-4147-A177-3AD203B41FA5}">
                      <a16:colId xmlns:a16="http://schemas.microsoft.com/office/drawing/2014/main" val="728214924"/>
                    </a:ext>
                  </a:extLst>
                </a:gridCol>
                <a:gridCol w="2781844">
                  <a:extLst>
                    <a:ext uri="{9D8B030D-6E8A-4147-A177-3AD203B41FA5}">
                      <a16:colId xmlns:a16="http://schemas.microsoft.com/office/drawing/2014/main" val="187677664"/>
                    </a:ext>
                  </a:extLst>
                </a:gridCol>
              </a:tblGrid>
              <a:tr h="336686">
                <a:tc>
                  <a:txBody>
                    <a:bodyPr/>
                    <a:lstStyle/>
                    <a:p>
                      <a:pPr marL="158115" marR="102235" algn="ctr">
                        <a:spcAft>
                          <a:spcPts val="0"/>
                        </a:spcAft>
                      </a:pPr>
                      <a:r>
                        <a:rPr lang="zh-TW" sz="3200" baseline="0" dirty="0">
                          <a:effectLst/>
                          <a:latin typeface="+mn-lt"/>
                        </a:rPr>
                        <a:t>羅十二</a:t>
                      </a:r>
                      <a:r>
                        <a:rPr lang="en-US" sz="3200" baseline="0" dirty="0">
                          <a:effectLst/>
                          <a:latin typeface="+mn-lt"/>
                        </a:rPr>
                        <a:t>4-8</a:t>
                      </a:r>
                      <a:endParaRPr lang="zh-TW" sz="3200" baseline="0" dirty="0">
                        <a:effectLst/>
                        <a:latin typeface="+mn-lt"/>
                        <a:ea typeface="細明體_HKSCS" panose="02020500000000000000" pitchFamily="18" charset="-120"/>
                        <a:cs typeface="細明體_HKSCS" panose="02020500000000000000" pitchFamily="18" charset="-12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2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58115" marR="8255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zh-HK" sz="3200" b="1" kern="1200" baseline="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林前十二</a:t>
                      </a:r>
                      <a:r>
                        <a:rPr lang="en-US" altLang="zh-HK" sz="3200" b="1" kern="1200" baseline="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28</a:t>
                      </a:r>
                      <a:endParaRPr lang="zh-TW" sz="3200" baseline="0" dirty="0">
                        <a:effectLst/>
                        <a:latin typeface="+mn-lt"/>
                        <a:ea typeface="細明體_HKSCS" panose="02020500000000000000" pitchFamily="18" charset="-120"/>
                        <a:cs typeface="細明體_HKSCS" panose="02020500000000000000" pitchFamily="18" charset="-12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2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58115" marR="82550" algn="ctr">
                        <a:spcAft>
                          <a:spcPts val="0"/>
                        </a:spcAft>
                      </a:pPr>
                      <a:r>
                        <a:rPr lang="zh-TW" sz="3200" baseline="0" dirty="0">
                          <a:effectLst/>
                          <a:latin typeface="+mn-lt"/>
                        </a:rPr>
                        <a:t>弗四</a:t>
                      </a:r>
                      <a:r>
                        <a:rPr lang="en-US" sz="3200" baseline="0" dirty="0">
                          <a:effectLst/>
                          <a:latin typeface="+mn-lt"/>
                        </a:rPr>
                        <a:t>11</a:t>
                      </a:r>
                      <a:endParaRPr lang="zh-TW" sz="3200" baseline="0" dirty="0">
                        <a:effectLst/>
                        <a:latin typeface="+mn-lt"/>
                        <a:ea typeface="細明體_HKSCS" panose="02020500000000000000" pitchFamily="18" charset="-120"/>
                        <a:cs typeface="細明體_HKSCS" panose="02020500000000000000" pitchFamily="18" charset="-12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2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58115" algn="ctr"/>
                      <a:r>
                        <a:rPr lang="en-US" sz="3200" baseline="0" dirty="0">
                          <a:effectLst/>
                          <a:latin typeface="+mn-lt"/>
                        </a:rPr>
                        <a:t>林前十二7-11</a:t>
                      </a:r>
                      <a:endParaRPr lang="zh-TW" sz="3200" baseline="0" dirty="0">
                        <a:effectLst/>
                        <a:latin typeface="+mn-lt"/>
                        <a:ea typeface="細明體_HKSCS" panose="02020500000000000000" pitchFamily="18" charset="-120"/>
                        <a:cs typeface="細明體_HKSCS" panose="02020500000000000000" pitchFamily="18" charset="-12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2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02693621"/>
                  </a:ext>
                </a:extLst>
              </a:tr>
              <a:tr h="367207">
                <a:tc>
                  <a:txBody>
                    <a:bodyPr/>
                    <a:lstStyle/>
                    <a:p>
                      <a:pPr marL="158115" algn="ctr"/>
                      <a:r>
                        <a:rPr lang="zh-HK" sz="3200" baseline="0" dirty="0">
                          <a:effectLst/>
                          <a:latin typeface="+mn-lt"/>
                        </a:rPr>
                        <a:t>預言</a:t>
                      </a:r>
                      <a:endParaRPr lang="zh-TW" sz="3200" baseline="0" dirty="0">
                        <a:effectLst/>
                        <a:latin typeface="+mn-lt"/>
                        <a:ea typeface="細明體_HKSCS" panose="02020500000000000000" pitchFamily="18" charset="-120"/>
                        <a:cs typeface="細明體_HKSCS" panose="02020500000000000000" pitchFamily="18" charset="-12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2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58115" algn="ctr"/>
                      <a:r>
                        <a:rPr lang="en-US" sz="3200" b="1" baseline="0" dirty="0" err="1">
                          <a:solidFill>
                            <a:srgbClr val="00B050"/>
                          </a:solidFill>
                          <a:effectLst/>
                          <a:latin typeface="+mn-lt"/>
                        </a:rPr>
                        <a:t>使徒</a:t>
                      </a:r>
                      <a:endParaRPr lang="zh-TW" sz="3200" b="1" baseline="0" dirty="0">
                        <a:solidFill>
                          <a:srgbClr val="00B050"/>
                        </a:solidFill>
                        <a:effectLst/>
                        <a:latin typeface="+mn-lt"/>
                        <a:ea typeface="細明體_HKSCS" panose="02020500000000000000" pitchFamily="18" charset="-120"/>
                        <a:cs typeface="細明體_HKSCS" panose="02020500000000000000" pitchFamily="18" charset="-12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2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58115" algn="ctr"/>
                      <a:r>
                        <a:rPr lang="en-US" sz="3200" b="1" baseline="0" dirty="0" err="1">
                          <a:solidFill>
                            <a:srgbClr val="00B050"/>
                          </a:solidFill>
                          <a:effectLst/>
                          <a:latin typeface="+mn-lt"/>
                        </a:rPr>
                        <a:t>使徒</a:t>
                      </a:r>
                      <a:endParaRPr lang="zh-TW" sz="3200" b="1" baseline="0" dirty="0">
                        <a:solidFill>
                          <a:srgbClr val="00B050"/>
                        </a:solidFill>
                        <a:effectLst/>
                        <a:latin typeface="+mn-lt"/>
                        <a:ea typeface="細明體_HKSCS" panose="02020500000000000000" pitchFamily="18" charset="-120"/>
                        <a:cs typeface="細明體_HKSCS" panose="02020500000000000000" pitchFamily="18" charset="-12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2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58115" algn="ctr"/>
                      <a:r>
                        <a:rPr lang="en-US" sz="3200" baseline="0" dirty="0" err="1">
                          <a:effectLst/>
                          <a:latin typeface="+mn-lt"/>
                        </a:rPr>
                        <a:t>智慧的言語</a:t>
                      </a:r>
                      <a:endParaRPr lang="zh-TW" sz="3200" baseline="0" dirty="0">
                        <a:effectLst/>
                        <a:latin typeface="+mn-lt"/>
                        <a:ea typeface="細明體_HKSCS" panose="02020500000000000000" pitchFamily="18" charset="-120"/>
                        <a:cs typeface="細明體_HKSCS" panose="02020500000000000000" pitchFamily="18" charset="-12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2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40007715"/>
                  </a:ext>
                </a:extLst>
              </a:tr>
              <a:tr h="402540">
                <a:tc>
                  <a:txBody>
                    <a:bodyPr/>
                    <a:lstStyle/>
                    <a:p>
                      <a:pPr marL="158115" algn="ctr" defTabSz="914400" rtl="0" eaLnBrk="1" latinLnBrk="0" hangingPunct="1"/>
                      <a:r>
                        <a:rPr lang="zh-TW" altLang="en-US" sz="3200" b="1" kern="1200" baseline="0" dirty="0">
                          <a:solidFill>
                            <a:srgbClr val="00B0F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服事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2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58115" algn="ctr"/>
                      <a:r>
                        <a:rPr lang="en-US" sz="3200" b="1" baseline="0" dirty="0" err="1">
                          <a:solidFill>
                            <a:srgbClr val="00B050"/>
                          </a:solidFill>
                          <a:effectLst/>
                          <a:latin typeface="+mn-lt"/>
                        </a:rPr>
                        <a:t>先知</a:t>
                      </a:r>
                      <a:endParaRPr lang="zh-TW" sz="3200" b="1" baseline="0" dirty="0">
                        <a:solidFill>
                          <a:srgbClr val="00B050"/>
                        </a:solidFill>
                        <a:effectLst/>
                        <a:latin typeface="+mn-lt"/>
                        <a:ea typeface="細明體_HKSCS" panose="02020500000000000000" pitchFamily="18" charset="-120"/>
                        <a:cs typeface="細明體_HKSCS" panose="02020500000000000000" pitchFamily="18" charset="-12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2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58115" algn="ctr"/>
                      <a:r>
                        <a:rPr lang="en-US" sz="3200" b="1" baseline="0" dirty="0" err="1">
                          <a:solidFill>
                            <a:srgbClr val="00B050"/>
                          </a:solidFill>
                          <a:effectLst/>
                          <a:latin typeface="+mn-lt"/>
                        </a:rPr>
                        <a:t>先知</a:t>
                      </a:r>
                      <a:endParaRPr lang="zh-TW" sz="3200" b="1" baseline="0" dirty="0">
                        <a:solidFill>
                          <a:srgbClr val="00B050"/>
                        </a:solidFill>
                        <a:effectLst/>
                        <a:latin typeface="+mn-lt"/>
                        <a:ea typeface="細明體_HKSCS" panose="02020500000000000000" pitchFamily="18" charset="-120"/>
                        <a:cs typeface="細明體_HKSCS" panose="02020500000000000000" pitchFamily="18" charset="-12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2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58115" algn="ctr"/>
                      <a:r>
                        <a:rPr lang="en-US" sz="3200" baseline="0">
                          <a:effectLst/>
                          <a:latin typeface="+mn-lt"/>
                        </a:rPr>
                        <a:t>知識的言語</a:t>
                      </a:r>
                      <a:endParaRPr lang="zh-TW" sz="3200" baseline="0">
                        <a:effectLst/>
                        <a:latin typeface="+mn-lt"/>
                        <a:ea typeface="細明體_HKSCS" panose="02020500000000000000" pitchFamily="18" charset="-120"/>
                        <a:cs typeface="細明體_HKSCS" panose="02020500000000000000" pitchFamily="18" charset="-12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2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48236898"/>
                  </a:ext>
                </a:extLst>
              </a:tr>
              <a:tr h="402540">
                <a:tc>
                  <a:txBody>
                    <a:bodyPr/>
                    <a:lstStyle/>
                    <a:p>
                      <a:pPr marL="158115" algn="ctr"/>
                      <a:r>
                        <a:rPr lang="en-US" sz="3200" baseline="0" dirty="0" err="1">
                          <a:effectLst/>
                          <a:latin typeface="+mn-lt"/>
                        </a:rPr>
                        <a:t>教導</a:t>
                      </a:r>
                      <a:endParaRPr lang="zh-TW" sz="3200" baseline="0" dirty="0">
                        <a:effectLst/>
                        <a:latin typeface="+mn-lt"/>
                        <a:ea typeface="細明體_HKSCS" panose="02020500000000000000" pitchFamily="18" charset="-120"/>
                        <a:cs typeface="細明體_HKSCS" panose="02020500000000000000" pitchFamily="18" charset="-12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2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58115" algn="ctr"/>
                      <a:r>
                        <a:rPr lang="en-US" sz="3200" b="1" baseline="0" dirty="0" err="1">
                          <a:effectLst/>
                          <a:latin typeface="+mn-lt"/>
                        </a:rPr>
                        <a:t>行異能的</a:t>
                      </a:r>
                      <a:endParaRPr lang="zh-TW" sz="3200" b="1" baseline="0" dirty="0">
                        <a:effectLst/>
                        <a:latin typeface="+mn-lt"/>
                        <a:ea typeface="細明體_HKSCS" panose="02020500000000000000" pitchFamily="18" charset="-120"/>
                        <a:cs typeface="細明體_HKSCS" panose="02020500000000000000" pitchFamily="18" charset="-12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2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58115" algn="ctr"/>
                      <a:r>
                        <a:rPr lang="en-US" sz="3200" b="1" baseline="0" dirty="0" err="1">
                          <a:effectLst/>
                          <a:latin typeface="+mn-lt"/>
                        </a:rPr>
                        <a:t>傳福音的</a:t>
                      </a:r>
                      <a:endParaRPr lang="zh-TW" sz="3200" b="1" baseline="0" dirty="0">
                        <a:effectLst/>
                        <a:latin typeface="+mn-lt"/>
                        <a:ea typeface="細明體_HKSCS" panose="02020500000000000000" pitchFamily="18" charset="-120"/>
                        <a:cs typeface="細明體_HKSCS" panose="02020500000000000000" pitchFamily="18" charset="-12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2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58115" algn="ctr"/>
                      <a:r>
                        <a:rPr lang="en-US" sz="3200" baseline="0">
                          <a:effectLst/>
                          <a:latin typeface="+mn-lt"/>
                        </a:rPr>
                        <a:t>信心</a:t>
                      </a:r>
                      <a:endParaRPr lang="zh-TW" sz="3200" baseline="0">
                        <a:effectLst/>
                        <a:latin typeface="+mn-lt"/>
                        <a:ea typeface="細明體_HKSCS" panose="02020500000000000000" pitchFamily="18" charset="-120"/>
                        <a:cs typeface="細明體_HKSCS" panose="02020500000000000000" pitchFamily="18" charset="-12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2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95173843"/>
                  </a:ext>
                </a:extLst>
              </a:tr>
              <a:tr h="405064">
                <a:tc>
                  <a:txBody>
                    <a:bodyPr/>
                    <a:lstStyle/>
                    <a:p>
                      <a:pPr marL="158115" algn="ctr"/>
                      <a:r>
                        <a:rPr lang="zh-HK" sz="3200" baseline="0" dirty="0">
                          <a:effectLst/>
                          <a:latin typeface="+mn-lt"/>
                        </a:rPr>
                        <a:t>勸化</a:t>
                      </a:r>
                      <a:endParaRPr lang="zh-TW" sz="3200" baseline="0" dirty="0">
                        <a:effectLst/>
                        <a:latin typeface="+mn-lt"/>
                        <a:ea typeface="細明體_HKSCS" panose="02020500000000000000" pitchFamily="18" charset="-120"/>
                        <a:cs typeface="細明體_HKSCS" panose="02020500000000000000" pitchFamily="18" charset="-12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2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58115" algn="ctr"/>
                      <a:r>
                        <a:rPr lang="en-US" sz="3200" b="1" baseline="0" dirty="0" err="1">
                          <a:effectLst/>
                          <a:latin typeface="+mn-lt"/>
                        </a:rPr>
                        <a:t>醫病的</a:t>
                      </a:r>
                      <a:endParaRPr lang="zh-TW" sz="3200" b="1" baseline="0" dirty="0">
                        <a:effectLst/>
                        <a:latin typeface="+mn-lt"/>
                        <a:ea typeface="細明體_HKSCS" panose="02020500000000000000" pitchFamily="18" charset="-120"/>
                        <a:cs typeface="細明體_HKSCS" panose="02020500000000000000" pitchFamily="18" charset="-12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2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58115" algn="ctr"/>
                      <a:r>
                        <a:rPr lang="en-US" sz="3200" b="1" baseline="0" dirty="0">
                          <a:effectLst/>
                          <a:latin typeface="+mn-lt"/>
                        </a:rPr>
                        <a:t>牧</a:t>
                      </a:r>
                      <a:r>
                        <a:rPr lang="zh-TW" altLang="en-US" sz="3200" b="1" baseline="0" dirty="0">
                          <a:effectLst/>
                          <a:latin typeface="+mn-lt"/>
                        </a:rPr>
                        <a:t>者</a:t>
                      </a:r>
                      <a:endParaRPr lang="zh-TW" sz="3200" b="1" baseline="0" dirty="0">
                        <a:effectLst/>
                        <a:latin typeface="+mn-lt"/>
                        <a:ea typeface="細明體_HKSCS" panose="02020500000000000000" pitchFamily="18" charset="-120"/>
                        <a:cs typeface="細明體_HKSCS" panose="02020500000000000000" pitchFamily="18" charset="-12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2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58115" algn="ctr"/>
                      <a:r>
                        <a:rPr lang="en-US" sz="3200" baseline="0">
                          <a:effectLst/>
                          <a:latin typeface="+mn-lt"/>
                        </a:rPr>
                        <a:t>醫病</a:t>
                      </a:r>
                      <a:endParaRPr lang="zh-TW" sz="3200" baseline="0">
                        <a:effectLst/>
                        <a:latin typeface="+mn-lt"/>
                        <a:ea typeface="細明體_HKSCS" panose="02020500000000000000" pitchFamily="18" charset="-120"/>
                        <a:cs typeface="細明體_HKSCS" panose="02020500000000000000" pitchFamily="18" charset="-12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2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70344681"/>
                  </a:ext>
                </a:extLst>
              </a:tr>
              <a:tr h="402540">
                <a:tc>
                  <a:txBody>
                    <a:bodyPr/>
                    <a:lstStyle/>
                    <a:p>
                      <a:pPr marL="158115" algn="ctr"/>
                      <a:r>
                        <a:rPr lang="zh-HK" sz="3200" baseline="0" dirty="0">
                          <a:effectLst/>
                          <a:latin typeface="+mn-lt"/>
                        </a:rPr>
                        <a:t>施捨</a:t>
                      </a:r>
                      <a:endParaRPr lang="zh-TW" sz="3200" baseline="0" dirty="0">
                        <a:effectLst/>
                        <a:latin typeface="+mn-lt"/>
                        <a:ea typeface="細明體_HKSCS" panose="02020500000000000000" pitchFamily="18" charset="-120"/>
                        <a:cs typeface="細明體_HKSCS" panose="02020500000000000000" pitchFamily="18" charset="-12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2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58115" algn="ctr"/>
                      <a:r>
                        <a:rPr lang="en-US" sz="3200" b="1" baseline="0" dirty="0" err="1">
                          <a:effectLst/>
                          <a:latin typeface="+mn-lt"/>
                        </a:rPr>
                        <a:t>幫助人的</a:t>
                      </a:r>
                      <a:endParaRPr lang="zh-TW" sz="3200" b="1" baseline="0" dirty="0">
                        <a:effectLst/>
                        <a:latin typeface="+mn-lt"/>
                        <a:ea typeface="細明體_HKSCS" panose="02020500000000000000" pitchFamily="18" charset="-120"/>
                        <a:cs typeface="細明體_HKSCS" panose="02020500000000000000" pitchFamily="18" charset="-12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2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58115" algn="ctr"/>
                      <a:r>
                        <a:rPr lang="en-US" sz="3200" b="1" baseline="0" dirty="0" err="1">
                          <a:effectLst/>
                          <a:latin typeface="+mn-lt"/>
                        </a:rPr>
                        <a:t>教師</a:t>
                      </a:r>
                      <a:endParaRPr lang="zh-TW" sz="3200" b="1" baseline="0" dirty="0">
                        <a:effectLst/>
                        <a:latin typeface="+mn-lt"/>
                        <a:ea typeface="細明體_HKSCS" panose="02020500000000000000" pitchFamily="18" charset="-120"/>
                        <a:cs typeface="細明體_HKSCS" panose="02020500000000000000" pitchFamily="18" charset="-12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2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58115" algn="ctr"/>
                      <a:r>
                        <a:rPr lang="en-US" sz="3200" baseline="0">
                          <a:effectLst/>
                          <a:latin typeface="+mn-lt"/>
                        </a:rPr>
                        <a:t>異能</a:t>
                      </a:r>
                      <a:endParaRPr lang="zh-TW" sz="3200" baseline="0">
                        <a:effectLst/>
                        <a:latin typeface="+mn-lt"/>
                        <a:ea typeface="細明體_HKSCS" panose="02020500000000000000" pitchFamily="18" charset="-120"/>
                        <a:cs typeface="細明體_HKSCS" panose="02020500000000000000" pitchFamily="18" charset="-12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2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26678841"/>
                  </a:ext>
                </a:extLst>
              </a:tr>
              <a:tr h="402540">
                <a:tc>
                  <a:txBody>
                    <a:bodyPr/>
                    <a:lstStyle/>
                    <a:p>
                      <a:pPr marL="158115" algn="ctr"/>
                      <a:r>
                        <a:rPr lang="zh-HK" sz="3200" baseline="0" dirty="0">
                          <a:solidFill>
                            <a:srgbClr val="7030A0"/>
                          </a:solidFill>
                          <a:effectLst/>
                          <a:latin typeface="+mn-lt"/>
                        </a:rPr>
                        <a:t>治理</a:t>
                      </a:r>
                      <a:endParaRPr lang="zh-TW" sz="3200" baseline="0" dirty="0">
                        <a:solidFill>
                          <a:srgbClr val="7030A0"/>
                        </a:solidFill>
                        <a:effectLst/>
                        <a:latin typeface="+mn-lt"/>
                        <a:ea typeface="細明體_HKSCS" panose="02020500000000000000" pitchFamily="18" charset="-120"/>
                        <a:cs typeface="細明體_HKSCS" panose="02020500000000000000" pitchFamily="18" charset="-12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2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58115" algn="ctr"/>
                      <a:r>
                        <a:rPr lang="en-US" sz="3200" b="1" baseline="0" dirty="0" err="1">
                          <a:solidFill>
                            <a:srgbClr val="7030A0"/>
                          </a:solidFill>
                          <a:effectLst/>
                          <a:latin typeface="+mn-lt"/>
                        </a:rPr>
                        <a:t>治理事的</a:t>
                      </a:r>
                      <a:endParaRPr lang="zh-TW" sz="3200" b="1" baseline="0" dirty="0">
                        <a:solidFill>
                          <a:srgbClr val="7030A0"/>
                        </a:solidFill>
                        <a:effectLst/>
                        <a:latin typeface="+mn-lt"/>
                        <a:ea typeface="細明體_HKSCS" panose="02020500000000000000" pitchFamily="18" charset="-120"/>
                        <a:cs typeface="細明體_HKSCS" panose="02020500000000000000" pitchFamily="18" charset="-12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2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58115" algn="ctr" defTabSz="914400" rtl="0" eaLnBrk="1" latinLnBrk="0" hangingPunct="1"/>
                      <a:endParaRPr lang="zh-TW" altLang="en-US" sz="3200" b="1" kern="1200" baseline="0" dirty="0">
                        <a:solidFill>
                          <a:schemeClr val="bg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2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58115" algn="ctr"/>
                      <a:r>
                        <a:rPr lang="en-US" sz="3200" baseline="0" dirty="0" err="1">
                          <a:solidFill>
                            <a:srgbClr val="00B050"/>
                          </a:solidFill>
                          <a:effectLst/>
                          <a:latin typeface="+mn-lt"/>
                        </a:rPr>
                        <a:t>先知</a:t>
                      </a:r>
                      <a:endParaRPr lang="zh-TW" sz="3200" baseline="0" dirty="0">
                        <a:solidFill>
                          <a:srgbClr val="00B050"/>
                        </a:solidFill>
                        <a:effectLst/>
                        <a:latin typeface="+mn-lt"/>
                        <a:ea typeface="細明體_HKSCS" panose="02020500000000000000" pitchFamily="18" charset="-120"/>
                        <a:cs typeface="細明體_HKSCS" panose="02020500000000000000" pitchFamily="18" charset="-12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2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27000342"/>
                  </a:ext>
                </a:extLst>
              </a:tr>
              <a:tr h="405064">
                <a:tc>
                  <a:txBody>
                    <a:bodyPr/>
                    <a:lstStyle/>
                    <a:p>
                      <a:pPr marL="158115" algn="ctr"/>
                      <a:r>
                        <a:rPr lang="zh-HK" sz="3200" baseline="0" dirty="0">
                          <a:effectLst/>
                          <a:latin typeface="+mn-lt"/>
                        </a:rPr>
                        <a:t>憐憫人</a:t>
                      </a:r>
                      <a:endParaRPr lang="zh-TW" sz="3200" baseline="0" dirty="0">
                        <a:effectLst/>
                        <a:latin typeface="+mn-lt"/>
                        <a:ea typeface="細明體_HKSCS" panose="02020500000000000000" pitchFamily="18" charset="-120"/>
                        <a:cs typeface="細明體_HKSCS" panose="02020500000000000000" pitchFamily="18" charset="-12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2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58115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HK" sz="3200" b="1" baseline="0" dirty="0" err="1">
                          <a:effectLst/>
                          <a:latin typeface="+mn-lt"/>
                        </a:rPr>
                        <a:t>說方言的</a:t>
                      </a:r>
                      <a:endParaRPr lang="zh-TW" altLang="zh-HK" sz="3200" b="1" baseline="0" dirty="0">
                        <a:effectLst/>
                        <a:latin typeface="+mn-lt"/>
                        <a:ea typeface="細明體_HKSCS" panose="02020500000000000000" pitchFamily="18" charset="-120"/>
                        <a:cs typeface="細明體_HKSCS" panose="02020500000000000000" pitchFamily="18" charset="-12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2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58115" algn="ctr"/>
                      <a:r>
                        <a:rPr lang="zh-TW" altLang="zh-HK" sz="3200" b="1" kern="1200" baseline="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彼前四</a:t>
                      </a:r>
                      <a:r>
                        <a:rPr lang="en-US" altLang="zh-HK" sz="3200" b="1" kern="1200" baseline="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11</a:t>
                      </a:r>
                      <a:endParaRPr lang="zh-TW" altLang="en-US" sz="3200" b="1" kern="1200" baseline="0" dirty="0">
                        <a:solidFill>
                          <a:schemeClr val="bg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2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158115" algn="ctr"/>
                      <a:r>
                        <a:rPr lang="en-US" altLang="zh-HK" sz="3200" baseline="0" dirty="0" err="1">
                          <a:effectLst/>
                          <a:latin typeface="+mn-lt"/>
                        </a:rPr>
                        <a:t>辨別諸靈</a:t>
                      </a:r>
                      <a:endParaRPr lang="zh-TW" sz="3200" baseline="0" dirty="0">
                        <a:effectLst/>
                        <a:latin typeface="+mn-lt"/>
                        <a:ea typeface="細明體_HKSCS" panose="02020500000000000000" pitchFamily="18" charset="-120"/>
                        <a:cs typeface="細明體_HKSCS" panose="02020500000000000000" pitchFamily="18" charset="-12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2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64241690"/>
                  </a:ext>
                </a:extLst>
              </a:tr>
              <a:tr h="405064">
                <a:tc>
                  <a:txBody>
                    <a:bodyPr/>
                    <a:lstStyle/>
                    <a:p>
                      <a:pPr marL="158115" algn="ctr"/>
                      <a:endParaRPr lang="zh-TW" altLang="en-US" sz="3200" b="1" kern="1200" baseline="0" dirty="0">
                        <a:solidFill>
                          <a:schemeClr val="bg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2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58115" algn="ctr"/>
                      <a:endParaRPr lang="zh-TW" sz="3200" b="1" baseline="0" dirty="0">
                        <a:effectLst/>
                        <a:latin typeface="+mn-lt"/>
                        <a:ea typeface="細明體_HKSCS" panose="02020500000000000000" pitchFamily="18" charset="-120"/>
                        <a:cs typeface="細明體_HKSCS" panose="02020500000000000000" pitchFamily="18" charset="-12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2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58115" algn="ctr" defTabSz="914400" rtl="0" eaLnBrk="1" latinLnBrk="0" hangingPunct="1"/>
                      <a:r>
                        <a:rPr lang="en-US" altLang="zh-HK" sz="3200" b="1" kern="1200" baseline="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講道</a:t>
                      </a:r>
                      <a:endParaRPr lang="zh-TW" altLang="en-US" sz="3200" b="1" kern="1200" baseline="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2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58115" algn="ctr"/>
                      <a:r>
                        <a:rPr lang="en-US" sz="3200" baseline="0" dirty="0" err="1">
                          <a:effectLst/>
                          <a:latin typeface="+mn-lt"/>
                        </a:rPr>
                        <a:t>說方言</a:t>
                      </a:r>
                      <a:endParaRPr lang="zh-TW" sz="3200" baseline="0" dirty="0">
                        <a:effectLst/>
                        <a:latin typeface="+mn-lt"/>
                        <a:ea typeface="細明體_HKSCS" panose="02020500000000000000" pitchFamily="18" charset="-120"/>
                        <a:cs typeface="細明體_HKSCS" panose="02020500000000000000" pitchFamily="18" charset="-12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2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57623131"/>
                  </a:ext>
                </a:extLst>
              </a:tr>
              <a:tr h="402540">
                <a:tc>
                  <a:txBody>
                    <a:bodyPr/>
                    <a:lstStyle/>
                    <a:p>
                      <a:pPr marL="158115" algn="ctr" defTabSz="914400" rtl="0" eaLnBrk="1" latinLnBrk="0" hangingPunct="1"/>
                      <a:endParaRPr lang="zh-TW" altLang="en-US" sz="3200" b="1" kern="1200" baseline="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2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58115" algn="ctr"/>
                      <a:endParaRPr lang="zh-TW" sz="3200" b="1" baseline="0" dirty="0">
                        <a:effectLst/>
                        <a:latin typeface="+mn-lt"/>
                        <a:ea typeface="細明體_HKSCS" panose="02020500000000000000" pitchFamily="18" charset="-120"/>
                        <a:cs typeface="細明體_HKSCS" panose="02020500000000000000" pitchFamily="18" charset="-12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2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58115" algn="ctr" defTabSz="914400" rtl="0" eaLnBrk="1" latinLnBrk="0" hangingPunct="1"/>
                      <a:r>
                        <a:rPr lang="zh-TW" altLang="en-US" sz="3200" b="1" kern="1200" baseline="0" dirty="0">
                          <a:solidFill>
                            <a:srgbClr val="00B0F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服事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2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58115" algn="ctr"/>
                      <a:r>
                        <a:rPr lang="zh-TW" altLang="en-US" sz="3200" baseline="0" dirty="0">
                          <a:effectLst/>
                          <a:latin typeface="+mn-lt"/>
                        </a:rPr>
                        <a:t>翻</a:t>
                      </a:r>
                      <a:r>
                        <a:rPr lang="en-US" sz="3200" baseline="0" dirty="0" err="1">
                          <a:effectLst/>
                          <a:latin typeface="+mn-lt"/>
                        </a:rPr>
                        <a:t>方言</a:t>
                      </a:r>
                      <a:endParaRPr lang="zh-TW" sz="3200" baseline="0" dirty="0">
                        <a:effectLst/>
                        <a:latin typeface="+mn-lt"/>
                        <a:ea typeface="細明體_HKSCS" panose="02020500000000000000" pitchFamily="18" charset="-120"/>
                        <a:cs typeface="細明體_HKSCS" panose="02020500000000000000" pitchFamily="18" charset="-12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2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9078496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2531004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34ADA0B7-A2EF-EA29-A4E1-5FC500F8FC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762000"/>
            <a:ext cx="9486900" cy="579120"/>
          </a:xfrm>
        </p:spPr>
        <p:txBody>
          <a:bodyPr/>
          <a:lstStyle/>
          <a:p>
            <a:r>
              <a:rPr lang="zh-TW" altLang="en-US" sz="3200" b="1" dirty="0">
                <a:solidFill>
                  <a:schemeClr val="tx1"/>
                </a:solidFill>
              </a:rPr>
              <a:t>屬靈恩賜的分類</a:t>
            </a:r>
            <a:endParaRPr lang="zh-HK" altLang="en-US" dirty="0">
              <a:solidFill>
                <a:schemeClr val="tx1"/>
              </a:solidFill>
            </a:endParaRPr>
          </a:p>
        </p:txBody>
      </p:sp>
      <p:sp>
        <p:nvSpPr>
          <p:cNvPr id="3" name="頁尾版面配置區 2">
            <a:extLst>
              <a:ext uri="{FF2B5EF4-FFF2-40B4-BE49-F238E27FC236}">
                <a16:creationId xmlns:a16="http://schemas.microsoft.com/office/drawing/2014/main" id="{614EA775-3641-CE8A-486E-4DCA16639F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zh-TW" altLang="en-US"/>
              <a:t>彼此配搭，共建神家</a:t>
            </a:r>
            <a:endParaRPr lang="zh-TW"/>
          </a:p>
        </p:txBody>
      </p:sp>
      <p:graphicFrame>
        <p:nvGraphicFramePr>
          <p:cNvPr id="6" name="內容版面配置區 5">
            <a:extLst>
              <a:ext uri="{FF2B5EF4-FFF2-40B4-BE49-F238E27FC236}">
                <a16:creationId xmlns:a16="http://schemas.microsoft.com/office/drawing/2014/main" id="{62E9EE71-2D84-42B1-A3EB-16E8CBB13AC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45414255"/>
              </p:ext>
            </p:extLst>
          </p:nvPr>
        </p:nvGraphicFramePr>
        <p:xfrm>
          <a:off x="962614" y="1444760"/>
          <a:ext cx="10432551" cy="41371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06563">
                  <a:extLst>
                    <a:ext uri="{9D8B030D-6E8A-4147-A177-3AD203B41FA5}">
                      <a16:colId xmlns:a16="http://schemas.microsoft.com/office/drawing/2014/main" val="2798911379"/>
                    </a:ext>
                  </a:extLst>
                </a:gridCol>
                <a:gridCol w="8725988">
                  <a:extLst>
                    <a:ext uri="{9D8B030D-6E8A-4147-A177-3AD203B41FA5}">
                      <a16:colId xmlns:a16="http://schemas.microsoft.com/office/drawing/2014/main" val="2028519558"/>
                    </a:ext>
                  </a:extLst>
                </a:gridCol>
              </a:tblGrid>
              <a:tr h="538975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8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25 </a:t>
                      </a:r>
                      <a:r>
                        <a:rPr lang="zh-TW" altLang="en-US" sz="28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項恩賜的歸類～ </a:t>
                      </a:r>
                      <a:endParaRPr lang="zh-HK" altLang="en-US" sz="28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HK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75529234"/>
                  </a:ext>
                </a:extLst>
              </a:tr>
              <a:tr h="437248">
                <a:tc>
                  <a:txBody>
                    <a:bodyPr/>
                    <a:lstStyle/>
                    <a:p>
                      <a:r>
                        <a:rPr lang="zh-TW" altLang="en-US" sz="28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使 徒：</a:t>
                      </a:r>
                      <a:endParaRPr lang="zh-HK" altLang="en-US" sz="28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sz="28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宣教、信心、領導、神蹟奇事、使徒</a:t>
                      </a:r>
                      <a:endParaRPr lang="zh-HK" altLang="en-US" sz="28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73577317"/>
                  </a:ext>
                </a:extLst>
              </a:tr>
              <a:tr h="538975">
                <a:tc>
                  <a:txBody>
                    <a:bodyPr/>
                    <a:lstStyle/>
                    <a:p>
                      <a:r>
                        <a:rPr lang="zh-TW" altLang="en-US" sz="28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先 知：</a:t>
                      </a:r>
                      <a:endParaRPr lang="zh-HK" altLang="en-US" sz="28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8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先知、知識言語、智慧言語、分辨諸靈、說方言、翻方言、代禱、 醫治、敬拜</a:t>
                      </a:r>
                      <a:endParaRPr lang="zh-HK" altLang="en-US" sz="28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54884957"/>
                  </a:ext>
                </a:extLst>
              </a:tr>
              <a:tr h="538975">
                <a:tc>
                  <a:txBody>
                    <a:bodyPr/>
                    <a:lstStyle/>
                    <a:p>
                      <a:r>
                        <a:rPr lang="zh-TW" altLang="en-US" sz="28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傳福音：</a:t>
                      </a:r>
                      <a:endParaRPr lang="zh-HK" altLang="en-US" sz="28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8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傳福音、接待、神蹟奇事 </a:t>
                      </a:r>
                      <a:endParaRPr lang="zh-HK" altLang="en-US" sz="28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34931292"/>
                  </a:ext>
                </a:extLst>
              </a:tr>
              <a:tr h="538975">
                <a:tc>
                  <a:txBody>
                    <a:bodyPr/>
                    <a:lstStyle/>
                    <a:p>
                      <a:r>
                        <a:rPr lang="zh-TW" altLang="en-US" sz="28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牧 師：</a:t>
                      </a:r>
                      <a:endParaRPr lang="zh-HK" altLang="en-US" sz="28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8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牧師、勸化、施捨、幫助人、憐憫、服事 </a:t>
                      </a:r>
                      <a:endParaRPr lang="zh-HK" altLang="en-US" sz="28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30808502"/>
                  </a:ext>
                </a:extLst>
              </a:tr>
              <a:tr h="538975">
                <a:tc>
                  <a:txBody>
                    <a:bodyPr/>
                    <a:lstStyle/>
                    <a:p>
                      <a:r>
                        <a:rPr lang="zh-TW" altLang="en-US" sz="28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教 師：</a:t>
                      </a:r>
                      <a:endParaRPr lang="zh-HK" altLang="en-US" sz="28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8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教導、治理 </a:t>
                      </a:r>
                      <a:endParaRPr lang="zh-HK" altLang="en-US" sz="28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50926015"/>
                  </a:ext>
                </a:extLst>
              </a:tr>
              <a:tr h="461889">
                <a:tc>
                  <a:txBody>
                    <a:bodyPr/>
                    <a:lstStyle/>
                    <a:p>
                      <a:endParaRPr lang="zh-HK" altLang="en-US" sz="28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8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（殉道、單身二項尚未歸類）</a:t>
                      </a:r>
                      <a:endParaRPr lang="zh-HK" altLang="en-US" sz="28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0440249"/>
                  </a:ext>
                </a:extLst>
              </a:tr>
            </a:tbl>
          </a:graphicData>
        </a:graphic>
      </p:graphicFrame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2317A0CB-8E95-4092-4519-832860A165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F8E28480-1C08-4458-AD97-0283E6FFD09D}" type="slidenum">
              <a:rPr lang="en-US" altLang="zh-TW" smtClean="0"/>
              <a:pPr rtl="0"/>
              <a:t>18</a:t>
            </a:fld>
            <a:endParaRPr lang="zh-TW" dirty="0"/>
          </a:p>
        </p:txBody>
      </p:sp>
      <p:sp>
        <p:nvSpPr>
          <p:cNvPr id="8" name="文字方塊 7">
            <a:extLst>
              <a:ext uri="{FF2B5EF4-FFF2-40B4-BE49-F238E27FC236}">
                <a16:creationId xmlns:a16="http://schemas.microsoft.com/office/drawing/2014/main" id="{5F657113-8AE5-C86D-C061-FDE7921EF526}"/>
              </a:ext>
            </a:extLst>
          </p:cNvPr>
          <p:cNvSpPr txBox="1"/>
          <p:nvPr/>
        </p:nvSpPr>
        <p:spPr>
          <a:xfrm>
            <a:off x="35189" y="6594517"/>
            <a:ext cx="11517085" cy="2539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TW" altLang="en-US" sz="1050" dirty="0">
                <a:solidFill>
                  <a:schemeClr val="bg1"/>
                </a:solidFill>
              </a:rPr>
              <a:t>內容出自：</a:t>
            </a:r>
            <a:r>
              <a:rPr lang="en-US" altLang="zh-TW" sz="1050" dirty="0">
                <a:solidFill>
                  <a:schemeClr val="bg1"/>
                </a:solidFill>
              </a:rPr>
              <a:t>《</a:t>
            </a:r>
            <a:r>
              <a:rPr lang="zh-TW" altLang="en-US" sz="1050" dirty="0">
                <a:solidFill>
                  <a:schemeClr val="bg1"/>
                </a:solidFill>
              </a:rPr>
              <a:t>屬靈恩賜簡要說明 </a:t>
            </a:r>
            <a:r>
              <a:rPr lang="en-US" altLang="zh-TW" sz="1050" dirty="0">
                <a:solidFill>
                  <a:schemeClr val="bg1"/>
                </a:solidFill>
              </a:rPr>
              <a:t>》</a:t>
            </a:r>
            <a:r>
              <a:rPr lang="zh-HK" altLang="en-US" sz="1050" dirty="0">
                <a:solidFill>
                  <a:schemeClr val="bg1"/>
                </a:solidFill>
              </a:rPr>
              <a:t>http://www.bolccty.org.tw/userfiles/%E8%B3%87%E6%BA%90%E4%B8%8B%E8%BC%89/%E5%B1%AC%E9%9D%88%E6%81%A9%E8%B3%9C.pdf</a:t>
            </a:r>
          </a:p>
        </p:txBody>
      </p:sp>
    </p:spTree>
    <p:extLst>
      <p:ext uri="{BB962C8B-B14F-4D97-AF65-F5344CB8AC3E}">
        <p14:creationId xmlns:p14="http://schemas.microsoft.com/office/powerpoint/2010/main" val="3420158287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標題 70">
            <a:extLst>
              <a:ext uri="{FF2B5EF4-FFF2-40B4-BE49-F238E27FC236}">
                <a16:creationId xmlns:a16="http://schemas.microsoft.com/office/drawing/2014/main" id="{91710E43-E112-40D3-95B5-7E3C5D5AD8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51400"/>
            <a:ext cx="9486900" cy="626236"/>
          </a:xfrm>
        </p:spPr>
        <p:txBody>
          <a:bodyPr rtlCol="0">
            <a:normAutofit/>
          </a:bodyPr>
          <a:lstStyle/>
          <a:p>
            <a:pPr rtl="0"/>
            <a:r>
              <a:rPr lang="zh-TW" altLang="en-US" sz="3600" b="1" dirty="0">
                <a:solidFill>
                  <a:schemeClr val="bg1"/>
                </a:solidFill>
              </a:rPr>
              <a:t>屬靈恩賜的分類</a:t>
            </a:r>
            <a:endParaRPr lang="zh-TW" sz="3600" b="1" dirty="0">
              <a:solidFill>
                <a:schemeClr val="bg1"/>
              </a:solidFill>
            </a:endParaRPr>
          </a:p>
        </p:txBody>
      </p:sp>
      <p:sp>
        <p:nvSpPr>
          <p:cNvPr id="19" name="頁尾版面配置區 18">
            <a:extLst>
              <a:ext uri="{FF2B5EF4-FFF2-40B4-BE49-F238E27FC236}">
                <a16:creationId xmlns:a16="http://schemas.microsoft.com/office/drawing/2014/main" id="{77C7938D-18D5-43AF-A86F-D9A1342AB7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 rot="5400000">
            <a:off x="-1708136" y="3223750"/>
            <a:ext cx="4114800" cy="410501"/>
          </a:xfrm>
        </p:spPr>
        <p:txBody>
          <a:bodyPr rtlCol="0"/>
          <a:lstStyle/>
          <a:p>
            <a:pPr rtl="0"/>
            <a:r>
              <a:rPr lang="zh-TW" altLang="en-US"/>
              <a:t>彼此配搭，共建神家</a:t>
            </a:r>
            <a:endParaRPr lang="zh-TW"/>
          </a:p>
        </p:txBody>
      </p:sp>
      <p:sp>
        <p:nvSpPr>
          <p:cNvPr id="22" name="投影片編號版面配置區 21">
            <a:extLst>
              <a:ext uri="{FF2B5EF4-FFF2-40B4-BE49-F238E27FC236}">
                <a16:creationId xmlns:a16="http://schemas.microsoft.com/office/drawing/2014/main" id="{A7C51F7D-55A9-41A1-B86F-FB29FCB7A9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16340" y="6356350"/>
            <a:ext cx="871868" cy="365125"/>
          </a:xfrm>
        </p:spPr>
        <p:txBody>
          <a:bodyPr rtlCol="0"/>
          <a:lstStyle/>
          <a:p>
            <a:pPr rtl="0"/>
            <a:fld id="{C6518F3C-CC40-4C0E-931C-53467D4C3266}" type="slidenum">
              <a:rPr lang="en-US" altLang="zh-TW" smtClean="0"/>
              <a:pPr rtl="0"/>
              <a:t>19</a:t>
            </a:fld>
            <a:endParaRPr lang="zh-TW" dirty="0"/>
          </a:p>
        </p:txBody>
      </p:sp>
      <p:graphicFrame>
        <p:nvGraphicFramePr>
          <p:cNvPr id="4" name="內容版面配置區 3">
            <a:extLst>
              <a:ext uri="{FF2B5EF4-FFF2-40B4-BE49-F238E27FC236}">
                <a16:creationId xmlns:a16="http://schemas.microsoft.com/office/drawing/2014/main" id="{450B7DF2-3821-6A71-83BE-F53B9B32B4C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66743503"/>
              </p:ext>
            </p:extLst>
          </p:nvPr>
        </p:nvGraphicFramePr>
        <p:xfrm>
          <a:off x="893988" y="912994"/>
          <a:ext cx="10544175" cy="4704035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{69012ECD-51FC-41F1-AA8D-1B2483CD663E}</a:tableStyleId>
              </a:tblPr>
              <a:tblGrid>
                <a:gridCol w="3514725">
                  <a:extLst>
                    <a:ext uri="{9D8B030D-6E8A-4147-A177-3AD203B41FA5}">
                      <a16:colId xmlns:a16="http://schemas.microsoft.com/office/drawing/2014/main" val="175646928"/>
                    </a:ext>
                  </a:extLst>
                </a:gridCol>
                <a:gridCol w="3514725">
                  <a:extLst>
                    <a:ext uri="{9D8B030D-6E8A-4147-A177-3AD203B41FA5}">
                      <a16:colId xmlns:a16="http://schemas.microsoft.com/office/drawing/2014/main" val="728214924"/>
                    </a:ext>
                  </a:extLst>
                </a:gridCol>
                <a:gridCol w="3514725">
                  <a:extLst>
                    <a:ext uri="{9D8B030D-6E8A-4147-A177-3AD203B41FA5}">
                      <a16:colId xmlns:a16="http://schemas.microsoft.com/office/drawing/2014/main" val="187677664"/>
                    </a:ext>
                  </a:extLst>
                </a:gridCol>
              </a:tblGrid>
              <a:tr h="436835">
                <a:tc>
                  <a:txBody>
                    <a:bodyPr/>
                    <a:lstStyle/>
                    <a:p>
                      <a:pPr marL="158115" marR="106045" algn="ctr">
                        <a:spcAft>
                          <a:spcPts val="0"/>
                        </a:spcAft>
                      </a:pPr>
                      <a:r>
                        <a:rPr lang="zh-TW" altLang="en-US" sz="2800" dirty="0">
                          <a:effectLst/>
                        </a:rPr>
                        <a:t>智慧</a:t>
                      </a:r>
                      <a:endParaRPr lang="zh-TW" sz="2400" dirty="0">
                        <a:effectLst/>
                        <a:latin typeface="細明體_HKSCS" panose="02020500000000000000" pitchFamily="18" charset="-120"/>
                        <a:ea typeface="細明體_HKSCS" panose="02020500000000000000" pitchFamily="18" charset="-120"/>
                        <a:cs typeface="細明體_HKSCS" panose="02020500000000000000" pitchFamily="18" charset="-12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2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158115" marR="82550" algn="ctr">
                        <a:spcAft>
                          <a:spcPts val="0"/>
                        </a:spcAft>
                      </a:pPr>
                      <a:r>
                        <a:rPr lang="zh-TW" altLang="en-US" sz="2800" dirty="0">
                          <a:effectLst/>
                        </a:rPr>
                        <a:t>委身</a:t>
                      </a:r>
                      <a:endParaRPr lang="zh-TW" sz="2400" dirty="0">
                        <a:effectLst/>
                        <a:latin typeface="細明體_HKSCS" panose="02020500000000000000" pitchFamily="18" charset="-120"/>
                        <a:ea typeface="細明體_HKSCS" panose="02020500000000000000" pitchFamily="18" charset="-120"/>
                        <a:cs typeface="細明體_HKSCS" panose="02020500000000000000" pitchFamily="18" charset="-12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2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158115" marR="8255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zh-TW" altLang="en-US" sz="2800" b="1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能力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2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02693621"/>
                  </a:ext>
                </a:extLst>
              </a:tr>
              <a:tr h="367207">
                <a:tc>
                  <a:txBody>
                    <a:bodyPr/>
                    <a:lstStyle/>
                    <a:p>
                      <a:pPr marL="158115" algn="ctr"/>
                      <a:r>
                        <a:rPr lang="zh-TW" altLang="en-US" sz="2800" b="1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細明體_HKSCS" panose="02020500000000000000" pitchFamily="18" charset="-120"/>
                        </a:rPr>
                        <a:t>藝術創意</a:t>
                      </a:r>
                      <a:endParaRPr lang="zh-TW" sz="2800" b="1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細明體_HKSCS" panose="02020500000000000000" pitchFamily="18" charset="-12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2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58115" algn="ctr"/>
                      <a:r>
                        <a:rPr lang="zh-TW" altLang="en-US" sz="2800" b="1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細明體_HKSCS" panose="02020500000000000000" pitchFamily="18" charset="-120"/>
                        </a:rPr>
                        <a:t>使徒</a:t>
                      </a:r>
                      <a:endParaRPr lang="zh-TW" sz="2800" b="1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細明體_HKSCS" panose="02020500000000000000" pitchFamily="18" charset="-12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2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58115" algn="ctr"/>
                      <a:r>
                        <a:rPr lang="zh-TW" altLang="en-US" sz="2800" b="1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細明體_HKSCS" panose="02020500000000000000" pitchFamily="18" charset="-120"/>
                        </a:rPr>
                        <a:t>釋放</a:t>
                      </a:r>
                      <a:endParaRPr lang="zh-TW" sz="2800" b="1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細明體_HKSCS" panose="02020500000000000000" pitchFamily="18" charset="-12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2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40007715"/>
                  </a:ext>
                </a:extLst>
              </a:tr>
              <a:tr h="402540">
                <a:tc>
                  <a:txBody>
                    <a:bodyPr/>
                    <a:lstStyle/>
                    <a:p>
                      <a:pPr marL="158115" algn="ctr"/>
                      <a:r>
                        <a:rPr lang="zh-TW" altLang="en-US" sz="2800" b="1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細明體_HKSCS" panose="02020500000000000000" pitchFamily="18" charset="-120"/>
                        </a:rPr>
                        <a:t>工藝</a:t>
                      </a:r>
                      <a:endParaRPr lang="zh-TW" sz="2800" b="1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細明體_HKSCS" panose="02020500000000000000" pitchFamily="18" charset="-12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2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58115" algn="ctr"/>
                      <a:r>
                        <a:rPr lang="zh-TW" altLang="en-US" sz="2800" b="1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細明體_HKSCS" panose="02020500000000000000" pitchFamily="18" charset="-120"/>
                        </a:rPr>
                        <a:t>輔導</a:t>
                      </a:r>
                      <a:endParaRPr lang="zh-TW" sz="2800" b="1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細明體_HKSCS" panose="02020500000000000000" pitchFamily="18" charset="-12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2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58115" algn="ctr"/>
                      <a:r>
                        <a:rPr lang="zh-TW" altLang="en-US" sz="2800" b="1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細明體_HKSCS" panose="02020500000000000000" pitchFamily="18" charset="-120"/>
                        </a:rPr>
                        <a:t>辨別</a:t>
                      </a:r>
                      <a:endParaRPr lang="zh-TW" sz="2800" b="1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細明體_HKSCS" panose="02020500000000000000" pitchFamily="18" charset="-12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2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48236898"/>
                  </a:ext>
                </a:extLst>
              </a:tr>
              <a:tr h="402540">
                <a:tc>
                  <a:txBody>
                    <a:bodyPr/>
                    <a:lstStyle/>
                    <a:p>
                      <a:pPr marL="158115" algn="ctr"/>
                      <a:r>
                        <a:rPr lang="zh-TW" altLang="en-US" sz="2800" b="1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細明體_HKSCS" panose="02020500000000000000" pitchFamily="18" charset="-120"/>
                        </a:rPr>
                        <a:t>施予</a:t>
                      </a:r>
                      <a:r>
                        <a:rPr lang="en-US" altLang="zh-TW" sz="2800" b="1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細明體_HKSCS" panose="02020500000000000000" pitchFamily="18" charset="-120"/>
                        </a:rPr>
                        <a:t>(</a:t>
                      </a:r>
                      <a:r>
                        <a:rPr lang="zh-TW" altLang="en-US" sz="2800" b="1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細明體_HKSCS" panose="02020500000000000000" pitchFamily="18" charset="-120"/>
                        </a:rPr>
                        <a:t>施捨</a:t>
                      </a:r>
                      <a:r>
                        <a:rPr lang="en-US" altLang="zh-TW" sz="2800" b="1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細明體_HKSCS" panose="02020500000000000000" pitchFamily="18" charset="-120"/>
                        </a:rPr>
                        <a:t>)</a:t>
                      </a:r>
                      <a:endParaRPr lang="zh-TW" sz="2800" b="1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細明體_HKSCS" panose="02020500000000000000" pitchFamily="18" charset="-12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2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58115" algn="ctr"/>
                      <a:r>
                        <a:rPr lang="zh-TW" altLang="en-US" sz="2800" b="1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細明體_HKSCS" panose="02020500000000000000" pitchFamily="18" charset="-120"/>
                        </a:rPr>
                        <a:t>佈道</a:t>
                      </a:r>
                      <a:endParaRPr lang="zh-TW" sz="2800" b="1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細明體_HKSCS" panose="02020500000000000000" pitchFamily="18" charset="-12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2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58115" algn="ctr"/>
                      <a:r>
                        <a:rPr lang="zh-TW" altLang="en-US" sz="2800" b="1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細明體_HKSCS" panose="02020500000000000000" pitchFamily="18" charset="-120"/>
                        </a:rPr>
                        <a:t>信心</a:t>
                      </a:r>
                      <a:endParaRPr lang="zh-TW" sz="2800" b="1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細明體_HKSCS" panose="02020500000000000000" pitchFamily="18" charset="-12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2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95173843"/>
                  </a:ext>
                </a:extLst>
              </a:tr>
              <a:tr h="405064">
                <a:tc>
                  <a:txBody>
                    <a:bodyPr/>
                    <a:lstStyle/>
                    <a:p>
                      <a:pPr marL="158115" algn="ctr"/>
                      <a:r>
                        <a:rPr lang="zh-TW" altLang="en-US" sz="2800" b="1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細明體_HKSCS" panose="02020500000000000000" pitchFamily="18" charset="-120"/>
                        </a:rPr>
                        <a:t>接待</a:t>
                      </a:r>
                      <a:endParaRPr lang="zh-TW" sz="2800" b="1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細明體_HKSCS" panose="02020500000000000000" pitchFamily="18" charset="-12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2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58115" algn="ctr"/>
                      <a:r>
                        <a:rPr lang="zh-TW" altLang="en-US" sz="2800" b="1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細明體_HKSCS" panose="02020500000000000000" pitchFamily="18" charset="-120"/>
                        </a:rPr>
                        <a:t>幫助</a:t>
                      </a:r>
                      <a:endParaRPr lang="zh-TW" sz="2800" b="1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細明體_HKSCS" panose="02020500000000000000" pitchFamily="18" charset="-12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2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58115" algn="ctr"/>
                      <a:r>
                        <a:rPr lang="zh-TW" altLang="en-US" sz="2800" b="1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細明體_HKSCS" panose="02020500000000000000" pitchFamily="18" charset="-120"/>
                        </a:rPr>
                        <a:t>醫治</a:t>
                      </a:r>
                      <a:endParaRPr lang="zh-TW" sz="2800" b="1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細明體_HKSCS" panose="02020500000000000000" pitchFamily="18" charset="-12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2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70344681"/>
                  </a:ext>
                </a:extLst>
              </a:tr>
              <a:tr h="402540">
                <a:tc>
                  <a:txBody>
                    <a:bodyPr/>
                    <a:lstStyle/>
                    <a:p>
                      <a:pPr marL="158115" algn="ctr"/>
                      <a:r>
                        <a:rPr lang="zh-TW" altLang="en-US" sz="2800" b="1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細明體_HKSCS" panose="02020500000000000000" pitchFamily="18" charset="-120"/>
                        </a:rPr>
                        <a:t>知識</a:t>
                      </a:r>
                      <a:endParaRPr lang="zh-TW" sz="2800" b="1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細明體_HKSCS" panose="02020500000000000000" pitchFamily="18" charset="-12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2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58115" algn="ctr"/>
                      <a:r>
                        <a:rPr lang="zh-TW" altLang="en-US" sz="2800" b="1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細明體_HKSCS" panose="02020500000000000000" pitchFamily="18" charset="-120"/>
                        </a:rPr>
                        <a:t>領導</a:t>
                      </a:r>
                      <a:endParaRPr lang="zh-TW" sz="2800" b="1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細明體_HKSCS" panose="02020500000000000000" pitchFamily="18" charset="-12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2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58115" algn="ctr"/>
                      <a:r>
                        <a:rPr lang="zh-TW" altLang="en-US" sz="2800" b="1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細明體_HKSCS" panose="02020500000000000000" pitchFamily="18" charset="-120"/>
                        </a:rPr>
                        <a:t>翻譯方言</a:t>
                      </a:r>
                      <a:endParaRPr lang="zh-TW" sz="2800" b="1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細明體_HKSCS" panose="02020500000000000000" pitchFamily="18" charset="-12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2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26678841"/>
                  </a:ext>
                </a:extLst>
              </a:tr>
              <a:tr h="402540">
                <a:tc>
                  <a:txBody>
                    <a:bodyPr/>
                    <a:lstStyle/>
                    <a:p>
                      <a:pPr marL="158115" algn="ctr"/>
                      <a:r>
                        <a:rPr lang="zh-TW" altLang="en-US" sz="2800" b="1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細明體_HKSCS" panose="02020500000000000000" pitchFamily="18" charset="-120"/>
                        </a:rPr>
                        <a:t>憐憫</a:t>
                      </a:r>
                      <a:endParaRPr lang="zh-TW" sz="2800" b="1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細明體_HKSCS" panose="02020500000000000000" pitchFamily="18" charset="-12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2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58115" algn="ctr"/>
                      <a:r>
                        <a:rPr lang="zh-TW" altLang="en-US" sz="2800" b="1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細明體_HKSCS" panose="02020500000000000000" pitchFamily="18" charset="-120"/>
                        </a:rPr>
                        <a:t>宣教</a:t>
                      </a:r>
                      <a:endParaRPr lang="zh-TW" sz="2800" b="1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細明體_HKSCS" panose="02020500000000000000" pitchFamily="18" charset="-12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2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58115" algn="ctr"/>
                      <a:r>
                        <a:rPr lang="zh-TW" altLang="en-US" sz="2800" b="1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細明體_HKSCS" panose="02020500000000000000" pitchFamily="18" charset="-120"/>
                        </a:rPr>
                        <a:t>方言</a:t>
                      </a:r>
                      <a:endParaRPr lang="zh-TW" sz="2800" b="1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細明體_HKSCS" panose="02020500000000000000" pitchFamily="18" charset="-12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2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27000342"/>
                  </a:ext>
                </a:extLst>
              </a:tr>
              <a:tr h="405064">
                <a:tc>
                  <a:txBody>
                    <a:bodyPr/>
                    <a:lstStyle/>
                    <a:p>
                      <a:pPr marL="158115" algn="ctr"/>
                      <a:r>
                        <a:rPr lang="zh-TW" altLang="en-US" sz="2800" b="1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細明體_HKSCS" panose="02020500000000000000" pitchFamily="18" charset="-120"/>
                        </a:rPr>
                        <a:t>音樂</a:t>
                      </a:r>
                      <a:endParaRPr lang="zh-TW" sz="2800" b="1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細明體_HKSCS" panose="02020500000000000000" pitchFamily="18" charset="-12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2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58115" algn="ctr"/>
                      <a:r>
                        <a:rPr lang="zh-TW" altLang="en-US" sz="2800" b="1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細明體_HKSCS" panose="02020500000000000000" pitchFamily="18" charset="-120"/>
                        </a:rPr>
                        <a:t>服務</a:t>
                      </a:r>
                      <a:endParaRPr lang="zh-TW" sz="2800" b="1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細明體_HKSCS" panose="02020500000000000000" pitchFamily="18" charset="-12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2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58115" algn="ctr"/>
                      <a:r>
                        <a:rPr lang="zh-TW" altLang="en-US" sz="2800" b="1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細明體_HKSCS" panose="02020500000000000000" pitchFamily="18" charset="-120"/>
                        </a:rPr>
                        <a:t>奇蹟 </a:t>
                      </a:r>
                      <a:r>
                        <a:rPr lang="en-US" altLang="zh-TW" sz="2800" b="1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細明體_HKSCS" panose="02020500000000000000" pitchFamily="18" charset="-120"/>
                        </a:rPr>
                        <a:t>/ </a:t>
                      </a:r>
                      <a:r>
                        <a:rPr lang="zh-TW" altLang="en-US" sz="2800" b="1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細明體_HKSCS" panose="02020500000000000000" pitchFamily="18" charset="-120"/>
                        </a:rPr>
                        <a:t>神蹟</a:t>
                      </a:r>
                      <a:endParaRPr lang="zh-TW" sz="2800" b="1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細明體_HKSCS" panose="02020500000000000000" pitchFamily="18" charset="-12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2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64241690"/>
                  </a:ext>
                </a:extLst>
              </a:tr>
              <a:tr h="405064">
                <a:tc>
                  <a:txBody>
                    <a:bodyPr/>
                    <a:lstStyle/>
                    <a:p>
                      <a:pPr marL="158115" algn="ctr"/>
                      <a:r>
                        <a:rPr lang="zh-TW" altLang="en-US" sz="2800" b="1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細明體_HKSCS" panose="02020500000000000000" pitchFamily="18" charset="-120"/>
                        </a:rPr>
                        <a:t>組織</a:t>
                      </a:r>
                      <a:endParaRPr lang="zh-TW" sz="2800" b="1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細明體_HKSCS" panose="02020500000000000000" pitchFamily="18" charset="-12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2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58115" algn="ctr"/>
                      <a:r>
                        <a:rPr lang="zh-TW" altLang="en-US" sz="2800" b="1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細明體_HKSCS" panose="02020500000000000000" pitchFamily="18" charset="-120"/>
                        </a:rPr>
                        <a:t>牧養</a:t>
                      </a:r>
                      <a:endParaRPr lang="zh-TW" sz="2800" b="1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細明體_HKSCS" panose="02020500000000000000" pitchFamily="18" charset="-12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2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58115" algn="ctr"/>
                      <a:r>
                        <a:rPr lang="zh-TW" altLang="en-US" sz="2800" b="1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細明體_HKSCS" panose="02020500000000000000" pitchFamily="18" charset="-120"/>
                        </a:rPr>
                        <a:t>禱告</a:t>
                      </a:r>
                      <a:endParaRPr lang="zh-TW" sz="2800" b="1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細明體_HKSCS" panose="02020500000000000000" pitchFamily="18" charset="-12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2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57623131"/>
                  </a:ext>
                </a:extLst>
              </a:tr>
              <a:tr h="402540">
                <a:tc>
                  <a:txBody>
                    <a:bodyPr/>
                    <a:lstStyle/>
                    <a:p>
                      <a:pPr marL="158115" algn="ctr"/>
                      <a:r>
                        <a:rPr lang="zh-TW" altLang="en-US" sz="2800" b="1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細明體_HKSCS" panose="02020500000000000000" pitchFamily="18" charset="-120"/>
                        </a:rPr>
                        <a:t>自願守貧</a:t>
                      </a:r>
                      <a:endParaRPr lang="zh-TW" sz="2800" b="1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細明體_HKSCS" panose="02020500000000000000" pitchFamily="18" charset="-12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2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58115" algn="ctr"/>
                      <a:r>
                        <a:rPr lang="zh-TW" altLang="en-US" sz="2800" b="1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細明體_HKSCS" panose="02020500000000000000" pitchFamily="18" charset="-120"/>
                        </a:rPr>
                        <a:t>獨身</a:t>
                      </a:r>
                      <a:endParaRPr lang="zh-TW" sz="2800" b="1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細明體_HKSCS" panose="02020500000000000000" pitchFamily="18" charset="-12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2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58115" algn="ctr"/>
                      <a:r>
                        <a:rPr lang="zh-TW" altLang="en-US" sz="2800" b="1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細明體_HKSCS" panose="02020500000000000000" pitchFamily="18" charset="-120"/>
                        </a:rPr>
                        <a:t>先知</a:t>
                      </a:r>
                      <a:endParaRPr lang="zh-TW" sz="2800" b="1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細明體_HKSCS" panose="02020500000000000000" pitchFamily="18" charset="-12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2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90784963"/>
                  </a:ext>
                </a:extLst>
              </a:tr>
              <a:tr h="402540">
                <a:tc>
                  <a:txBody>
                    <a:bodyPr/>
                    <a:lstStyle/>
                    <a:p>
                      <a:pPr marL="158115" algn="ctr"/>
                      <a:r>
                        <a:rPr lang="zh-TW" altLang="en-US" sz="2800" b="1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細明體_HKSCS" panose="02020500000000000000" pitchFamily="18" charset="-120"/>
                        </a:rPr>
                        <a:t>智慧</a:t>
                      </a:r>
                      <a:endParaRPr lang="zh-TW" sz="2800" b="1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細明體_HKSCS" panose="02020500000000000000" pitchFamily="18" charset="-12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2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58115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800" b="1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細明體_HKSCS" panose="02020500000000000000" pitchFamily="18" charset="-120"/>
                        </a:rPr>
                        <a:t>教導</a:t>
                      </a:r>
                      <a:endParaRPr lang="zh-TW" altLang="zh-HK" sz="2800" b="1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細明體_HKSCS" panose="02020500000000000000" pitchFamily="18" charset="-12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2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58115" algn="ctr"/>
                      <a:r>
                        <a:rPr lang="zh-TW" altLang="en-US" sz="2800" b="1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細明體_HKSCS" panose="02020500000000000000" pitchFamily="18" charset="-120"/>
                        </a:rPr>
                        <a:t>受苦</a:t>
                      </a:r>
                      <a:endParaRPr lang="zh-TW" sz="2800" b="1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細明體_HKSCS" panose="02020500000000000000" pitchFamily="18" charset="-12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2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15979757"/>
                  </a:ext>
                </a:extLst>
              </a:tr>
            </a:tbl>
          </a:graphicData>
        </a:graphic>
      </p:graphicFrame>
      <p:sp>
        <p:nvSpPr>
          <p:cNvPr id="5" name="文字方塊 4">
            <a:extLst>
              <a:ext uri="{FF2B5EF4-FFF2-40B4-BE49-F238E27FC236}">
                <a16:creationId xmlns:a16="http://schemas.microsoft.com/office/drawing/2014/main" id="{36407B84-8B78-BA30-2E4B-541B284B5E8A}"/>
              </a:ext>
            </a:extLst>
          </p:cNvPr>
          <p:cNvSpPr txBox="1"/>
          <p:nvPr/>
        </p:nvSpPr>
        <p:spPr>
          <a:xfrm>
            <a:off x="-52251" y="6538912"/>
            <a:ext cx="781175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1400" dirty="0">
                <a:solidFill>
                  <a:schemeClr val="bg1"/>
                </a:solidFill>
              </a:rPr>
              <a:t>資料出自：自然教會論，施瓦茨著，</a:t>
            </a:r>
            <a:r>
              <a:rPr lang="en-US" altLang="zh-TW" sz="1400" dirty="0">
                <a:solidFill>
                  <a:schemeClr val="bg1"/>
                </a:solidFill>
              </a:rPr>
              <a:t>《</a:t>
            </a:r>
            <a:r>
              <a:rPr lang="zh-TW" altLang="en-US" sz="1400" dirty="0">
                <a:solidFill>
                  <a:schemeClr val="bg1"/>
                </a:solidFill>
              </a:rPr>
              <a:t>恩賜的三重色彩</a:t>
            </a:r>
            <a:r>
              <a:rPr lang="en-US" altLang="zh-TW" sz="1400" dirty="0">
                <a:solidFill>
                  <a:schemeClr val="bg1"/>
                </a:solidFill>
              </a:rPr>
              <a:t>》</a:t>
            </a:r>
            <a:r>
              <a:rPr lang="zh-TW" altLang="en-US" sz="1400" dirty="0">
                <a:solidFill>
                  <a:schemeClr val="bg1"/>
                </a:solidFill>
              </a:rPr>
              <a:t>香港教會更新事工出版，</a:t>
            </a:r>
            <a:r>
              <a:rPr lang="en-US" altLang="zh-TW" sz="1400" dirty="0">
                <a:solidFill>
                  <a:schemeClr val="bg1"/>
                </a:solidFill>
              </a:rPr>
              <a:t>2023</a:t>
            </a:r>
            <a:r>
              <a:rPr lang="zh-TW" altLang="en-US" sz="1400" dirty="0">
                <a:solidFill>
                  <a:schemeClr val="bg1"/>
                </a:solidFill>
              </a:rPr>
              <a:t>年，</a:t>
            </a:r>
            <a:r>
              <a:rPr lang="en-US" altLang="zh-TW" sz="1400" dirty="0">
                <a:solidFill>
                  <a:schemeClr val="bg1"/>
                </a:solidFill>
              </a:rPr>
              <a:t>89</a:t>
            </a:r>
            <a:r>
              <a:rPr lang="zh-TW" altLang="en-US" sz="1400" dirty="0">
                <a:solidFill>
                  <a:schemeClr val="bg1"/>
                </a:solidFill>
              </a:rPr>
              <a:t>頁</a:t>
            </a:r>
            <a:endParaRPr lang="zh-HK" altLang="en-US" sz="1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9543391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61690337-87D0-509D-7F51-ADE78F5CC4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02960" y="904683"/>
            <a:ext cx="3895426" cy="1128258"/>
          </a:xfrm>
        </p:spPr>
        <p:txBody>
          <a:bodyPr>
            <a:normAutofit/>
          </a:bodyPr>
          <a:lstStyle/>
          <a:p>
            <a:r>
              <a:rPr lang="zh-TW" altLang="en-US" sz="3600" b="1" dirty="0"/>
              <a:t>若有人送禮，你希望收到什麼？</a:t>
            </a:r>
            <a:endParaRPr lang="zh-HK" altLang="en-US" sz="3600" b="1" dirty="0"/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32E63584-FEE4-FA22-67BC-F61BFD7037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zh-TW" altLang="en-US"/>
              <a:t>彼此配搭，共建神家</a:t>
            </a:r>
            <a:endParaRPr lang="zh-TW"/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241F2C7A-AA7A-C0E8-1F75-63C5100FC82C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202959" y="2290116"/>
            <a:ext cx="3813417" cy="3766245"/>
          </a:xfrm>
        </p:spPr>
        <p:txBody>
          <a:bodyPr>
            <a:normAutofit fontScale="92500"/>
          </a:bodyPr>
          <a:lstStyle/>
          <a:p>
            <a:r>
              <a:rPr lang="zh-TW" altLang="en-US" sz="5400" b="1" dirty="0"/>
              <a:t>若你送人禮物，你希望會怎樣去挑選這份禮物？</a:t>
            </a:r>
            <a:endParaRPr lang="zh-HK" altLang="en-US" sz="5400" b="1" dirty="0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5AD3921E-EED0-0C39-A533-A6CA98F177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F8E28480-1C08-4458-AD97-0283E6FFD09D}" type="slidenum">
              <a:rPr lang="en-US" altLang="zh-TW" smtClean="0"/>
              <a:pPr rtl="0"/>
              <a:t>2</a:t>
            </a:fld>
            <a:endParaRPr lang="zh-TW" dirty="0">
              <a:solidFill>
                <a:schemeClr val="bg1"/>
              </a:solidFill>
            </a:endParaRPr>
          </a:p>
        </p:txBody>
      </p:sp>
      <p:pic>
        <p:nvPicPr>
          <p:cNvPr id="4098" name="Picture 2" descr="網友推薦交換禮物排行榜，這3款地雷禮物絕對不要送！ - 閱讀好設計- Bone 蹦克商店">
            <a:extLst>
              <a:ext uri="{FF2B5EF4-FFF2-40B4-BE49-F238E27FC236}">
                <a16:creationId xmlns:a16="http://schemas.microsoft.com/office/drawing/2014/main" id="{552134D4-48A3-3730-D3BC-3B3D1ABD1DA6}"/>
              </a:ext>
            </a:extLst>
          </p:cNvPr>
          <p:cNvPicPr>
            <a:picLocks noGrp="1" noChangeAspect="1" noChangeArrowheads="1"/>
          </p:cNvPicPr>
          <p:nvPr>
            <p:ph type="pic" sz="quarter" idx="13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6" name="Picture 10" descr="2024交換禮物推薦排行榜ptt-18款聖誕節交換禮物最想收到第一名!男友、女友、學生">
            <a:extLst>
              <a:ext uri="{FF2B5EF4-FFF2-40B4-BE49-F238E27FC236}">
                <a16:creationId xmlns:a16="http://schemas.microsoft.com/office/drawing/2014/main" id="{475A8B97-DD8F-3F83-7B3A-B36238E67F66}"/>
              </a:ext>
            </a:extLst>
          </p:cNvPr>
          <p:cNvPicPr>
            <a:picLocks noGrp="1" noChangeAspect="1" noChangeArrowheads="1"/>
          </p:cNvPicPr>
          <p:nvPr>
            <p:ph type="pic" sz="quarter" idx="14"/>
          </p:nvPr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12343251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標題 70">
            <a:extLst>
              <a:ext uri="{FF2B5EF4-FFF2-40B4-BE49-F238E27FC236}">
                <a16:creationId xmlns:a16="http://schemas.microsoft.com/office/drawing/2014/main" id="{91710E43-E112-40D3-95B5-7E3C5D5AD8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51400"/>
            <a:ext cx="9486900" cy="626236"/>
          </a:xfrm>
        </p:spPr>
        <p:txBody>
          <a:bodyPr rtlCol="0">
            <a:normAutofit/>
          </a:bodyPr>
          <a:lstStyle/>
          <a:p>
            <a:pPr rtl="0"/>
            <a:r>
              <a:rPr lang="zh-TW" altLang="en-US" sz="3600" b="1" dirty="0">
                <a:solidFill>
                  <a:schemeClr val="bg1"/>
                </a:solidFill>
              </a:rPr>
              <a:t>屬靈恩賜的分類</a:t>
            </a:r>
            <a:endParaRPr lang="zh-TW" sz="3600" b="1" dirty="0">
              <a:solidFill>
                <a:schemeClr val="bg1"/>
              </a:solidFill>
            </a:endParaRPr>
          </a:p>
        </p:txBody>
      </p:sp>
      <p:sp>
        <p:nvSpPr>
          <p:cNvPr id="19" name="頁尾版面配置區 18">
            <a:extLst>
              <a:ext uri="{FF2B5EF4-FFF2-40B4-BE49-F238E27FC236}">
                <a16:creationId xmlns:a16="http://schemas.microsoft.com/office/drawing/2014/main" id="{77C7938D-18D5-43AF-A86F-D9A1342AB7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 rot="5400000">
            <a:off x="-1708136" y="3223750"/>
            <a:ext cx="4114800" cy="410501"/>
          </a:xfrm>
        </p:spPr>
        <p:txBody>
          <a:bodyPr rtlCol="0"/>
          <a:lstStyle/>
          <a:p>
            <a:pPr rtl="0"/>
            <a:r>
              <a:rPr lang="zh-TW" altLang="en-US"/>
              <a:t>彼此配搭，共建神家</a:t>
            </a:r>
            <a:endParaRPr lang="zh-TW"/>
          </a:p>
        </p:txBody>
      </p:sp>
      <p:sp>
        <p:nvSpPr>
          <p:cNvPr id="22" name="投影片編號版面配置區 21">
            <a:extLst>
              <a:ext uri="{FF2B5EF4-FFF2-40B4-BE49-F238E27FC236}">
                <a16:creationId xmlns:a16="http://schemas.microsoft.com/office/drawing/2014/main" id="{A7C51F7D-55A9-41A1-B86F-FB29FCB7A9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16340" y="6356350"/>
            <a:ext cx="871868" cy="365125"/>
          </a:xfrm>
        </p:spPr>
        <p:txBody>
          <a:bodyPr rtlCol="0"/>
          <a:lstStyle/>
          <a:p>
            <a:pPr rtl="0"/>
            <a:fld id="{C6518F3C-CC40-4C0E-931C-53467D4C3266}" type="slidenum">
              <a:rPr lang="en-US" altLang="zh-TW" smtClean="0"/>
              <a:pPr rtl="0"/>
              <a:t>20</a:t>
            </a:fld>
            <a:endParaRPr lang="zh-TW" dirty="0"/>
          </a:p>
        </p:txBody>
      </p:sp>
      <p:graphicFrame>
        <p:nvGraphicFramePr>
          <p:cNvPr id="4" name="內容版面配置區 3">
            <a:extLst>
              <a:ext uri="{FF2B5EF4-FFF2-40B4-BE49-F238E27FC236}">
                <a16:creationId xmlns:a16="http://schemas.microsoft.com/office/drawing/2014/main" id="{450B7DF2-3821-6A71-83BE-F53B9B32B4C3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893988" y="912994"/>
          <a:ext cx="10544175" cy="5125856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{69012ECD-51FC-41F1-AA8D-1B2483CD663E}</a:tableStyleId>
              </a:tblPr>
              <a:tblGrid>
                <a:gridCol w="3514725">
                  <a:extLst>
                    <a:ext uri="{9D8B030D-6E8A-4147-A177-3AD203B41FA5}">
                      <a16:colId xmlns:a16="http://schemas.microsoft.com/office/drawing/2014/main" val="175646928"/>
                    </a:ext>
                  </a:extLst>
                </a:gridCol>
                <a:gridCol w="3514725">
                  <a:extLst>
                    <a:ext uri="{9D8B030D-6E8A-4147-A177-3AD203B41FA5}">
                      <a16:colId xmlns:a16="http://schemas.microsoft.com/office/drawing/2014/main" val="728214924"/>
                    </a:ext>
                  </a:extLst>
                </a:gridCol>
                <a:gridCol w="3514725">
                  <a:extLst>
                    <a:ext uri="{9D8B030D-6E8A-4147-A177-3AD203B41FA5}">
                      <a16:colId xmlns:a16="http://schemas.microsoft.com/office/drawing/2014/main" val="187677664"/>
                    </a:ext>
                  </a:extLst>
                </a:gridCol>
              </a:tblGrid>
              <a:tr h="858656">
                <a:tc>
                  <a:txBody>
                    <a:bodyPr/>
                    <a:lstStyle/>
                    <a:p>
                      <a:pPr marL="158115" marR="106045" algn="ctr">
                        <a:spcAft>
                          <a:spcPts val="0"/>
                        </a:spcAft>
                      </a:pPr>
                      <a:r>
                        <a:rPr lang="zh-TW" sz="2800" dirty="0">
                          <a:effectLst/>
                        </a:rPr>
                        <a:t>基要恩賜（動機）</a:t>
                      </a:r>
                    </a:p>
                    <a:p>
                      <a:pPr marL="158115" marR="102235" algn="ctr">
                        <a:spcAft>
                          <a:spcPts val="0"/>
                        </a:spcAft>
                      </a:pPr>
                      <a:r>
                        <a:rPr lang="zh-TW" sz="2400" dirty="0">
                          <a:effectLst/>
                        </a:rPr>
                        <a:t>羅十二</a:t>
                      </a:r>
                      <a:r>
                        <a:rPr lang="en-US" sz="2400" dirty="0">
                          <a:effectLst/>
                        </a:rPr>
                        <a:t>4-8</a:t>
                      </a:r>
                      <a:r>
                        <a:rPr lang="zh-TW" sz="2400" dirty="0">
                          <a:effectLst/>
                        </a:rPr>
                        <a:t>；彼前四</a:t>
                      </a:r>
                      <a:r>
                        <a:rPr lang="en-US" sz="2400" dirty="0">
                          <a:effectLst/>
                        </a:rPr>
                        <a:t>11</a:t>
                      </a:r>
                      <a:endParaRPr lang="zh-TW" sz="2400" dirty="0">
                        <a:effectLst/>
                        <a:latin typeface="細明體_HKSCS" panose="02020500000000000000" pitchFamily="18" charset="-120"/>
                        <a:ea typeface="細明體_HKSCS" panose="02020500000000000000" pitchFamily="18" charset="-120"/>
                        <a:cs typeface="細明體_HKSCS" panose="02020500000000000000" pitchFamily="18" charset="-12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2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58115" marR="82550" algn="ctr">
                        <a:spcAft>
                          <a:spcPts val="0"/>
                        </a:spcAft>
                      </a:pPr>
                      <a:r>
                        <a:rPr lang="zh-TW" sz="2800" dirty="0">
                          <a:effectLst/>
                        </a:rPr>
                        <a:t>恩賜的職位</a:t>
                      </a:r>
                    </a:p>
                    <a:p>
                      <a:pPr marL="158115" marR="82550" algn="ctr">
                        <a:spcAft>
                          <a:spcPts val="0"/>
                        </a:spcAft>
                      </a:pPr>
                      <a:r>
                        <a:rPr lang="zh-TW" sz="2400" dirty="0">
                          <a:effectLst/>
                        </a:rPr>
                        <a:t>弗四</a:t>
                      </a:r>
                      <a:r>
                        <a:rPr lang="en-US" sz="2400" dirty="0">
                          <a:effectLst/>
                        </a:rPr>
                        <a:t>11</a:t>
                      </a:r>
                      <a:r>
                        <a:rPr lang="zh-TW" sz="2400" dirty="0">
                          <a:effectLst/>
                        </a:rPr>
                        <a:t>；林前十二</a:t>
                      </a:r>
                      <a:r>
                        <a:rPr lang="en-US" sz="2400" dirty="0">
                          <a:effectLst/>
                        </a:rPr>
                        <a:t> 28</a:t>
                      </a:r>
                      <a:endParaRPr lang="zh-TW" sz="2400" dirty="0">
                        <a:effectLst/>
                        <a:latin typeface="細明體_HKSCS" panose="02020500000000000000" pitchFamily="18" charset="-120"/>
                        <a:ea typeface="細明體_HKSCS" panose="02020500000000000000" pitchFamily="18" charset="-120"/>
                        <a:cs typeface="細明體_HKSCS" panose="02020500000000000000" pitchFamily="18" charset="-12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2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58115" algn="ctr"/>
                      <a:r>
                        <a:rPr lang="en-US" sz="2800" dirty="0" err="1">
                          <a:effectLst/>
                        </a:rPr>
                        <a:t>恩賜的功用</a:t>
                      </a:r>
                      <a:endParaRPr lang="zh-TW" sz="2800" dirty="0">
                        <a:effectLst/>
                      </a:endParaRPr>
                    </a:p>
                    <a:p>
                      <a:pPr marL="158115" algn="ctr"/>
                      <a:r>
                        <a:rPr lang="en-US" sz="2400" dirty="0">
                          <a:effectLst/>
                        </a:rPr>
                        <a:t>林前十二7~11</a:t>
                      </a:r>
                      <a:endParaRPr lang="zh-TW" sz="2400" dirty="0">
                        <a:effectLst/>
                        <a:latin typeface="細明體_HKSCS" panose="02020500000000000000" pitchFamily="18" charset="-120"/>
                        <a:ea typeface="細明體_HKSCS" panose="02020500000000000000" pitchFamily="18" charset="-120"/>
                        <a:cs typeface="細明體_HKSCS" panose="02020500000000000000" pitchFamily="18" charset="-12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2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02693621"/>
                  </a:ext>
                </a:extLst>
              </a:tr>
              <a:tr h="367207">
                <a:tc>
                  <a:txBody>
                    <a:bodyPr/>
                    <a:lstStyle/>
                    <a:p>
                      <a:pPr marL="158115" algn="ctr"/>
                      <a:endParaRPr lang="zh-TW" sz="2800" dirty="0">
                        <a:effectLst/>
                        <a:latin typeface="細明體_HKSCS" panose="02020500000000000000" pitchFamily="18" charset="-120"/>
                        <a:ea typeface="細明體_HKSCS" panose="02020500000000000000" pitchFamily="18" charset="-120"/>
                        <a:cs typeface="細明體_HKSCS" panose="02020500000000000000" pitchFamily="18" charset="-12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2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58115" algn="ctr"/>
                      <a:r>
                        <a:rPr lang="en-US" sz="2800" b="1" dirty="0" err="1">
                          <a:effectLst/>
                        </a:rPr>
                        <a:t>使徒（建立教會</a:t>
                      </a:r>
                      <a:r>
                        <a:rPr lang="en-US" sz="2800" b="1" dirty="0">
                          <a:effectLst/>
                        </a:rPr>
                        <a:t>）</a:t>
                      </a:r>
                      <a:endParaRPr lang="zh-TW" sz="2800" b="1" dirty="0">
                        <a:effectLst/>
                        <a:latin typeface="細明體_HKSCS" panose="02020500000000000000" pitchFamily="18" charset="-120"/>
                        <a:ea typeface="細明體_HKSCS" panose="02020500000000000000" pitchFamily="18" charset="-120"/>
                        <a:cs typeface="細明體_HKSCS" panose="02020500000000000000" pitchFamily="18" charset="-12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2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58115" algn="ctr"/>
                      <a:r>
                        <a:rPr lang="en-US" sz="2800">
                          <a:effectLst/>
                        </a:rPr>
                        <a:t>智慧的言語</a:t>
                      </a:r>
                      <a:endParaRPr lang="zh-TW" sz="2800">
                        <a:effectLst/>
                        <a:latin typeface="細明體_HKSCS" panose="02020500000000000000" pitchFamily="18" charset="-120"/>
                        <a:ea typeface="細明體_HKSCS" panose="02020500000000000000" pitchFamily="18" charset="-120"/>
                        <a:cs typeface="細明體_HKSCS" panose="02020500000000000000" pitchFamily="18" charset="-12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2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40007715"/>
                  </a:ext>
                </a:extLst>
              </a:tr>
              <a:tr h="402540">
                <a:tc>
                  <a:txBody>
                    <a:bodyPr/>
                    <a:lstStyle/>
                    <a:p>
                      <a:pPr marL="158115" algn="ctr"/>
                      <a:r>
                        <a:rPr lang="zh-HK" sz="2800" dirty="0">
                          <a:effectLst/>
                        </a:rPr>
                        <a:t>預言</a:t>
                      </a:r>
                      <a:r>
                        <a:rPr lang="en-US" sz="2800" dirty="0">
                          <a:effectLst/>
                        </a:rPr>
                        <a:t>-</a:t>
                      </a:r>
                      <a:r>
                        <a:rPr lang="en-US" sz="2800" dirty="0" err="1">
                          <a:effectLst/>
                        </a:rPr>
                        <a:t>先知（講道</a:t>
                      </a:r>
                      <a:r>
                        <a:rPr lang="en-US" sz="2800" dirty="0">
                          <a:effectLst/>
                        </a:rPr>
                        <a:t>）</a:t>
                      </a:r>
                      <a:endParaRPr lang="zh-TW" sz="2800" dirty="0">
                        <a:effectLst/>
                        <a:latin typeface="細明體_HKSCS" panose="02020500000000000000" pitchFamily="18" charset="-120"/>
                        <a:ea typeface="細明體_HKSCS" panose="02020500000000000000" pitchFamily="18" charset="-120"/>
                        <a:cs typeface="細明體_HKSCS" panose="02020500000000000000" pitchFamily="18" charset="-12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2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58115" algn="ctr"/>
                      <a:r>
                        <a:rPr lang="en-US" sz="2800" b="1" dirty="0" err="1">
                          <a:effectLst/>
                        </a:rPr>
                        <a:t>先知（講道</a:t>
                      </a:r>
                      <a:r>
                        <a:rPr lang="en-US" sz="2800" b="1" dirty="0">
                          <a:effectLst/>
                        </a:rPr>
                        <a:t>）</a:t>
                      </a:r>
                      <a:endParaRPr lang="zh-TW" sz="2800" b="1" dirty="0">
                        <a:effectLst/>
                        <a:latin typeface="細明體_HKSCS" panose="02020500000000000000" pitchFamily="18" charset="-120"/>
                        <a:ea typeface="細明體_HKSCS" panose="02020500000000000000" pitchFamily="18" charset="-120"/>
                        <a:cs typeface="細明體_HKSCS" panose="02020500000000000000" pitchFamily="18" charset="-12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2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58115" algn="ctr"/>
                      <a:r>
                        <a:rPr lang="en-US" sz="2800">
                          <a:effectLst/>
                        </a:rPr>
                        <a:t>知識的言語</a:t>
                      </a:r>
                      <a:endParaRPr lang="zh-TW" sz="2800">
                        <a:effectLst/>
                        <a:latin typeface="細明體_HKSCS" panose="02020500000000000000" pitchFamily="18" charset="-120"/>
                        <a:ea typeface="細明體_HKSCS" panose="02020500000000000000" pitchFamily="18" charset="-120"/>
                        <a:cs typeface="細明體_HKSCS" panose="02020500000000000000" pitchFamily="18" charset="-12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2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48236898"/>
                  </a:ext>
                </a:extLst>
              </a:tr>
              <a:tr h="402540">
                <a:tc>
                  <a:txBody>
                    <a:bodyPr/>
                    <a:lstStyle/>
                    <a:p>
                      <a:pPr marL="158115" algn="ctr"/>
                      <a:r>
                        <a:rPr lang="zh-HK" sz="2800" dirty="0">
                          <a:effectLst/>
                        </a:rPr>
                        <a:t>執事</a:t>
                      </a:r>
                      <a:r>
                        <a:rPr lang="en-US" sz="2800" dirty="0">
                          <a:effectLst/>
                        </a:rPr>
                        <a:t>-</a:t>
                      </a:r>
                      <a:r>
                        <a:rPr lang="en-US" sz="2800" dirty="0" err="1">
                          <a:effectLst/>
                        </a:rPr>
                        <a:t>服務（職事</a:t>
                      </a:r>
                      <a:r>
                        <a:rPr lang="en-US" sz="2800" dirty="0">
                          <a:effectLst/>
                        </a:rPr>
                        <a:t>）</a:t>
                      </a:r>
                      <a:endParaRPr lang="zh-TW" sz="2800" dirty="0">
                        <a:effectLst/>
                        <a:latin typeface="細明體_HKSCS" panose="02020500000000000000" pitchFamily="18" charset="-120"/>
                        <a:ea typeface="細明體_HKSCS" panose="02020500000000000000" pitchFamily="18" charset="-120"/>
                        <a:cs typeface="細明體_HKSCS" panose="02020500000000000000" pitchFamily="18" charset="-12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2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58115" algn="ctr"/>
                      <a:r>
                        <a:rPr lang="en-US" sz="2800" b="1" dirty="0" err="1">
                          <a:effectLst/>
                        </a:rPr>
                        <a:t>傳福音的（佈道</a:t>
                      </a:r>
                      <a:r>
                        <a:rPr lang="en-US" sz="2800" b="1" dirty="0">
                          <a:effectLst/>
                        </a:rPr>
                        <a:t>）</a:t>
                      </a:r>
                      <a:endParaRPr lang="zh-TW" sz="2800" b="1" dirty="0">
                        <a:effectLst/>
                        <a:latin typeface="細明體_HKSCS" panose="02020500000000000000" pitchFamily="18" charset="-120"/>
                        <a:ea typeface="細明體_HKSCS" panose="02020500000000000000" pitchFamily="18" charset="-120"/>
                        <a:cs typeface="細明體_HKSCS" panose="02020500000000000000" pitchFamily="18" charset="-12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2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58115" algn="ctr"/>
                      <a:r>
                        <a:rPr lang="en-US" sz="2800">
                          <a:effectLst/>
                        </a:rPr>
                        <a:t>信心</a:t>
                      </a:r>
                      <a:endParaRPr lang="zh-TW" sz="2800">
                        <a:effectLst/>
                        <a:latin typeface="細明體_HKSCS" panose="02020500000000000000" pitchFamily="18" charset="-120"/>
                        <a:ea typeface="細明體_HKSCS" panose="02020500000000000000" pitchFamily="18" charset="-120"/>
                        <a:cs typeface="細明體_HKSCS" panose="02020500000000000000" pitchFamily="18" charset="-12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2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95173843"/>
                  </a:ext>
                </a:extLst>
              </a:tr>
              <a:tr h="405064">
                <a:tc>
                  <a:txBody>
                    <a:bodyPr/>
                    <a:lstStyle/>
                    <a:p>
                      <a:pPr marL="158115" algn="ctr"/>
                      <a:r>
                        <a:rPr lang="en-US" sz="2800" dirty="0" err="1">
                          <a:effectLst/>
                        </a:rPr>
                        <a:t>教導（研究</a:t>
                      </a:r>
                      <a:r>
                        <a:rPr lang="en-US" sz="2800" dirty="0">
                          <a:effectLst/>
                        </a:rPr>
                        <a:t>）</a:t>
                      </a:r>
                      <a:endParaRPr lang="zh-TW" sz="2800" dirty="0">
                        <a:effectLst/>
                        <a:latin typeface="細明體_HKSCS" panose="02020500000000000000" pitchFamily="18" charset="-120"/>
                        <a:ea typeface="細明體_HKSCS" panose="02020500000000000000" pitchFamily="18" charset="-120"/>
                        <a:cs typeface="細明體_HKSCS" panose="02020500000000000000" pitchFamily="18" charset="-12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2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58115" algn="ctr"/>
                      <a:r>
                        <a:rPr lang="en-US" sz="2800" b="1" dirty="0">
                          <a:effectLst/>
                        </a:rPr>
                        <a:t>牧</a:t>
                      </a:r>
                      <a:r>
                        <a:rPr lang="zh-TW" altLang="en-US" sz="2800" b="1" dirty="0">
                          <a:effectLst/>
                        </a:rPr>
                        <a:t>者</a:t>
                      </a:r>
                      <a:endParaRPr lang="zh-TW" sz="2800" b="1" dirty="0">
                        <a:effectLst/>
                        <a:latin typeface="細明體_HKSCS" panose="02020500000000000000" pitchFamily="18" charset="-120"/>
                        <a:ea typeface="細明體_HKSCS" panose="02020500000000000000" pitchFamily="18" charset="-120"/>
                        <a:cs typeface="細明體_HKSCS" panose="02020500000000000000" pitchFamily="18" charset="-12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2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58115" algn="ctr"/>
                      <a:r>
                        <a:rPr lang="en-US" sz="2800">
                          <a:effectLst/>
                        </a:rPr>
                        <a:t>醫病</a:t>
                      </a:r>
                      <a:endParaRPr lang="zh-TW" sz="2800">
                        <a:effectLst/>
                        <a:latin typeface="細明體_HKSCS" panose="02020500000000000000" pitchFamily="18" charset="-120"/>
                        <a:ea typeface="細明體_HKSCS" panose="02020500000000000000" pitchFamily="18" charset="-120"/>
                        <a:cs typeface="細明體_HKSCS" panose="02020500000000000000" pitchFamily="18" charset="-12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2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70344681"/>
                  </a:ext>
                </a:extLst>
              </a:tr>
              <a:tr h="402540">
                <a:tc>
                  <a:txBody>
                    <a:bodyPr/>
                    <a:lstStyle/>
                    <a:p>
                      <a:pPr marL="158115" algn="ctr"/>
                      <a:r>
                        <a:rPr lang="zh-HK" sz="2800" dirty="0">
                          <a:effectLst/>
                        </a:rPr>
                        <a:t>勸化</a:t>
                      </a:r>
                      <a:r>
                        <a:rPr lang="en-US" sz="2800" dirty="0">
                          <a:effectLst/>
                        </a:rPr>
                        <a:t>-</a:t>
                      </a:r>
                      <a:r>
                        <a:rPr lang="en-US" sz="2800" dirty="0" err="1">
                          <a:effectLst/>
                        </a:rPr>
                        <a:t>勸勉（指導</a:t>
                      </a:r>
                      <a:r>
                        <a:rPr lang="en-US" sz="2800" dirty="0">
                          <a:effectLst/>
                        </a:rPr>
                        <a:t>）</a:t>
                      </a:r>
                      <a:endParaRPr lang="zh-TW" sz="2800" dirty="0">
                        <a:effectLst/>
                        <a:latin typeface="細明體_HKSCS" panose="02020500000000000000" pitchFamily="18" charset="-120"/>
                        <a:ea typeface="細明體_HKSCS" panose="02020500000000000000" pitchFamily="18" charset="-120"/>
                        <a:cs typeface="細明體_HKSCS" panose="02020500000000000000" pitchFamily="18" charset="-12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2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58115" algn="ctr"/>
                      <a:r>
                        <a:rPr lang="en-US" sz="2800" b="1" dirty="0" err="1">
                          <a:effectLst/>
                        </a:rPr>
                        <a:t>教師</a:t>
                      </a:r>
                      <a:endParaRPr lang="zh-TW" sz="2800" b="1" dirty="0">
                        <a:effectLst/>
                        <a:latin typeface="細明體_HKSCS" panose="02020500000000000000" pitchFamily="18" charset="-120"/>
                        <a:ea typeface="細明體_HKSCS" panose="02020500000000000000" pitchFamily="18" charset="-120"/>
                        <a:cs typeface="細明體_HKSCS" panose="02020500000000000000" pitchFamily="18" charset="-12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2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58115" algn="ctr"/>
                      <a:r>
                        <a:rPr lang="en-US" sz="2800">
                          <a:effectLst/>
                        </a:rPr>
                        <a:t>異能</a:t>
                      </a:r>
                      <a:endParaRPr lang="zh-TW" sz="2800">
                        <a:effectLst/>
                        <a:latin typeface="細明體_HKSCS" panose="02020500000000000000" pitchFamily="18" charset="-120"/>
                        <a:ea typeface="細明體_HKSCS" panose="02020500000000000000" pitchFamily="18" charset="-120"/>
                        <a:cs typeface="細明體_HKSCS" panose="02020500000000000000" pitchFamily="18" charset="-12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2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26678841"/>
                  </a:ext>
                </a:extLst>
              </a:tr>
              <a:tr h="402540">
                <a:tc>
                  <a:txBody>
                    <a:bodyPr/>
                    <a:lstStyle/>
                    <a:p>
                      <a:pPr marL="158115" algn="ctr"/>
                      <a:r>
                        <a:rPr lang="zh-HK" sz="2800" dirty="0">
                          <a:effectLst/>
                        </a:rPr>
                        <a:t>施捨</a:t>
                      </a:r>
                      <a:r>
                        <a:rPr lang="en-US" sz="2800" dirty="0">
                          <a:effectLst/>
                        </a:rPr>
                        <a:t>-</a:t>
                      </a:r>
                      <a:r>
                        <a:rPr lang="en-US" sz="2800" dirty="0" err="1">
                          <a:effectLst/>
                        </a:rPr>
                        <a:t>奉獻（施給</a:t>
                      </a:r>
                      <a:r>
                        <a:rPr lang="en-US" sz="2800" dirty="0">
                          <a:effectLst/>
                        </a:rPr>
                        <a:t>）</a:t>
                      </a:r>
                      <a:endParaRPr lang="zh-TW" sz="2800" dirty="0">
                        <a:effectLst/>
                        <a:latin typeface="細明體_HKSCS" panose="02020500000000000000" pitchFamily="18" charset="-120"/>
                        <a:ea typeface="細明體_HKSCS" panose="02020500000000000000" pitchFamily="18" charset="-120"/>
                        <a:cs typeface="細明體_HKSCS" panose="02020500000000000000" pitchFamily="18" charset="-12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2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58115" algn="ctr"/>
                      <a:r>
                        <a:rPr lang="en-US" sz="2800" b="1" dirty="0" err="1">
                          <a:effectLst/>
                        </a:rPr>
                        <a:t>行異能的</a:t>
                      </a:r>
                      <a:endParaRPr lang="zh-TW" sz="2800" b="1" dirty="0">
                        <a:effectLst/>
                        <a:latin typeface="細明體_HKSCS" panose="02020500000000000000" pitchFamily="18" charset="-120"/>
                        <a:ea typeface="細明體_HKSCS" panose="02020500000000000000" pitchFamily="18" charset="-120"/>
                        <a:cs typeface="細明體_HKSCS" panose="02020500000000000000" pitchFamily="18" charset="-12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2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58115" algn="ctr"/>
                      <a:r>
                        <a:rPr lang="en-US" sz="2800" dirty="0" err="1">
                          <a:effectLst/>
                        </a:rPr>
                        <a:t>先知</a:t>
                      </a:r>
                      <a:endParaRPr lang="zh-TW" sz="2800" dirty="0">
                        <a:effectLst/>
                        <a:latin typeface="細明體_HKSCS" panose="02020500000000000000" pitchFamily="18" charset="-120"/>
                        <a:ea typeface="細明體_HKSCS" panose="02020500000000000000" pitchFamily="18" charset="-120"/>
                        <a:cs typeface="細明體_HKSCS" panose="02020500000000000000" pitchFamily="18" charset="-12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2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27000342"/>
                  </a:ext>
                </a:extLst>
              </a:tr>
              <a:tr h="405064">
                <a:tc>
                  <a:txBody>
                    <a:bodyPr/>
                    <a:lstStyle/>
                    <a:p>
                      <a:pPr marL="158115" algn="ctr"/>
                      <a:r>
                        <a:rPr lang="zh-HK" sz="2800" dirty="0">
                          <a:effectLst/>
                        </a:rPr>
                        <a:t>治理</a:t>
                      </a:r>
                      <a:r>
                        <a:rPr lang="en-US" sz="2800" dirty="0">
                          <a:effectLst/>
                        </a:rPr>
                        <a:t>-</a:t>
                      </a:r>
                      <a:r>
                        <a:rPr lang="en-US" sz="2800" dirty="0" err="1">
                          <a:effectLst/>
                        </a:rPr>
                        <a:t>行政（治理</a:t>
                      </a:r>
                      <a:r>
                        <a:rPr lang="en-US" sz="2800" dirty="0">
                          <a:effectLst/>
                        </a:rPr>
                        <a:t>）</a:t>
                      </a:r>
                      <a:endParaRPr lang="zh-TW" sz="2800" dirty="0">
                        <a:effectLst/>
                        <a:latin typeface="細明體_HKSCS" panose="02020500000000000000" pitchFamily="18" charset="-120"/>
                        <a:ea typeface="細明體_HKSCS" panose="02020500000000000000" pitchFamily="18" charset="-120"/>
                        <a:cs typeface="細明體_HKSCS" panose="02020500000000000000" pitchFamily="18" charset="-12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2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58115" algn="ctr"/>
                      <a:r>
                        <a:rPr lang="en-US" sz="2800" b="1" dirty="0" err="1">
                          <a:effectLst/>
                        </a:rPr>
                        <a:t>醫病的</a:t>
                      </a:r>
                      <a:endParaRPr lang="zh-TW" sz="2800" b="1" dirty="0">
                        <a:effectLst/>
                        <a:latin typeface="細明體_HKSCS" panose="02020500000000000000" pitchFamily="18" charset="-120"/>
                        <a:ea typeface="細明體_HKSCS" panose="02020500000000000000" pitchFamily="18" charset="-120"/>
                        <a:cs typeface="細明體_HKSCS" panose="02020500000000000000" pitchFamily="18" charset="-12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2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58115" algn="ctr"/>
                      <a:r>
                        <a:rPr lang="en-US" altLang="zh-HK" sz="2800" dirty="0" err="1">
                          <a:effectLst/>
                        </a:rPr>
                        <a:t>辨別諸靈</a:t>
                      </a:r>
                      <a:endParaRPr lang="zh-TW" sz="2800" dirty="0">
                        <a:effectLst/>
                        <a:latin typeface="細明體_HKSCS" panose="02020500000000000000" pitchFamily="18" charset="-120"/>
                        <a:ea typeface="細明體_HKSCS" panose="02020500000000000000" pitchFamily="18" charset="-120"/>
                        <a:cs typeface="細明體_HKSCS" panose="02020500000000000000" pitchFamily="18" charset="-12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2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64241690"/>
                  </a:ext>
                </a:extLst>
              </a:tr>
              <a:tr h="405064">
                <a:tc>
                  <a:txBody>
                    <a:bodyPr/>
                    <a:lstStyle/>
                    <a:p>
                      <a:pPr marL="158115" algn="ctr"/>
                      <a:r>
                        <a:rPr lang="zh-HK" sz="2800" dirty="0">
                          <a:effectLst/>
                        </a:rPr>
                        <a:t>憐憫人</a:t>
                      </a:r>
                      <a:r>
                        <a:rPr lang="en-US" sz="2800" dirty="0">
                          <a:effectLst/>
                        </a:rPr>
                        <a:t>-</a:t>
                      </a:r>
                      <a:r>
                        <a:rPr lang="en-US" sz="2800" dirty="0" err="1">
                          <a:effectLst/>
                        </a:rPr>
                        <a:t>憐憫（同情</a:t>
                      </a:r>
                      <a:r>
                        <a:rPr lang="en-US" sz="2800" dirty="0">
                          <a:effectLst/>
                        </a:rPr>
                        <a:t>）</a:t>
                      </a:r>
                      <a:endParaRPr lang="zh-TW" sz="2800" dirty="0">
                        <a:effectLst/>
                        <a:latin typeface="細明體_HKSCS" panose="02020500000000000000" pitchFamily="18" charset="-120"/>
                        <a:ea typeface="細明體_HKSCS" panose="02020500000000000000" pitchFamily="18" charset="-120"/>
                        <a:cs typeface="細明體_HKSCS" panose="02020500000000000000" pitchFamily="18" charset="-12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2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58115" algn="ctr"/>
                      <a:r>
                        <a:rPr lang="en-US" sz="2800" b="1" dirty="0" err="1">
                          <a:effectLst/>
                        </a:rPr>
                        <a:t>幫助人的（服事</a:t>
                      </a:r>
                      <a:r>
                        <a:rPr lang="en-US" sz="2800" b="1" dirty="0">
                          <a:effectLst/>
                        </a:rPr>
                        <a:t>）</a:t>
                      </a:r>
                      <a:endParaRPr lang="zh-TW" sz="2800" b="1" dirty="0">
                        <a:effectLst/>
                        <a:latin typeface="細明體_HKSCS" panose="02020500000000000000" pitchFamily="18" charset="-120"/>
                        <a:ea typeface="細明體_HKSCS" panose="02020500000000000000" pitchFamily="18" charset="-120"/>
                        <a:cs typeface="細明體_HKSCS" panose="02020500000000000000" pitchFamily="18" charset="-12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2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58115" algn="ctr"/>
                      <a:r>
                        <a:rPr lang="en-US" sz="2800" dirty="0" err="1">
                          <a:effectLst/>
                        </a:rPr>
                        <a:t>說方言</a:t>
                      </a:r>
                      <a:endParaRPr lang="zh-TW" sz="2800" dirty="0">
                        <a:effectLst/>
                        <a:latin typeface="細明體_HKSCS" panose="02020500000000000000" pitchFamily="18" charset="-120"/>
                        <a:ea typeface="細明體_HKSCS" panose="02020500000000000000" pitchFamily="18" charset="-120"/>
                        <a:cs typeface="細明體_HKSCS" panose="02020500000000000000" pitchFamily="18" charset="-12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2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57623131"/>
                  </a:ext>
                </a:extLst>
              </a:tr>
              <a:tr h="402540">
                <a:tc>
                  <a:txBody>
                    <a:bodyPr/>
                    <a:lstStyle/>
                    <a:p>
                      <a:pPr marL="158115" algn="ctr"/>
                      <a:r>
                        <a:rPr lang="en-US" sz="2800" dirty="0">
                          <a:effectLst/>
                        </a:rPr>
                        <a:t> </a:t>
                      </a:r>
                      <a:endParaRPr lang="zh-TW" sz="2800" dirty="0">
                        <a:effectLst/>
                        <a:latin typeface="細明體_HKSCS" panose="02020500000000000000" pitchFamily="18" charset="-120"/>
                        <a:ea typeface="細明體_HKSCS" panose="02020500000000000000" pitchFamily="18" charset="-120"/>
                        <a:cs typeface="細明體_HKSCS" panose="02020500000000000000" pitchFamily="18" charset="-12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2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58115" algn="ctr"/>
                      <a:r>
                        <a:rPr lang="en-US" sz="2800" b="1" dirty="0" err="1">
                          <a:effectLst/>
                        </a:rPr>
                        <a:t>治理事的（行政</a:t>
                      </a:r>
                      <a:r>
                        <a:rPr lang="en-US" sz="2800" b="1" dirty="0">
                          <a:effectLst/>
                        </a:rPr>
                        <a:t>）</a:t>
                      </a:r>
                      <a:endParaRPr lang="zh-TW" sz="2800" b="1" dirty="0">
                        <a:effectLst/>
                        <a:latin typeface="細明體_HKSCS" panose="02020500000000000000" pitchFamily="18" charset="-120"/>
                        <a:ea typeface="細明體_HKSCS" panose="02020500000000000000" pitchFamily="18" charset="-120"/>
                        <a:cs typeface="細明體_HKSCS" panose="02020500000000000000" pitchFamily="18" charset="-12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2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58115" algn="ctr"/>
                      <a:r>
                        <a:rPr lang="zh-TW" altLang="en-US" sz="2800" dirty="0">
                          <a:effectLst/>
                        </a:rPr>
                        <a:t>翻</a:t>
                      </a:r>
                      <a:r>
                        <a:rPr lang="en-US" sz="2800" dirty="0" err="1">
                          <a:effectLst/>
                        </a:rPr>
                        <a:t>方言</a:t>
                      </a:r>
                      <a:endParaRPr lang="zh-TW" sz="2800" dirty="0">
                        <a:effectLst/>
                        <a:latin typeface="細明體_HKSCS" panose="02020500000000000000" pitchFamily="18" charset="-120"/>
                        <a:ea typeface="細明體_HKSCS" panose="02020500000000000000" pitchFamily="18" charset="-120"/>
                        <a:cs typeface="細明體_HKSCS" panose="02020500000000000000" pitchFamily="18" charset="-12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2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90784963"/>
                  </a:ext>
                </a:extLst>
              </a:tr>
              <a:tr h="402540">
                <a:tc>
                  <a:txBody>
                    <a:bodyPr/>
                    <a:lstStyle/>
                    <a:p>
                      <a:pPr marL="158115" algn="ctr"/>
                      <a:endParaRPr lang="zh-TW" sz="2800" b="0" dirty="0">
                        <a:effectLst/>
                        <a:latin typeface="細明體_HKSCS" panose="02020500000000000000" pitchFamily="18" charset="-120"/>
                        <a:ea typeface="細明體_HKSCS" panose="02020500000000000000" pitchFamily="18" charset="-120"/>
                        <a:cs typeface="細明體_HKSCS" panose="02020500000000000000" pitchFamily="18" charset="-12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2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58115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HK" sz="2800" b="1" dirty="0" err="1">
                          <a:effectLst/>
                        </a:rPr>
                        <a:t>說方言的</a:t>
                      </a:r>
                      <a:endParaRPr lang="zh-TW" altLang="zh-HK" sz="2800" b="1" dirty="0">
                        <a:effectLst/>
                        <a:latin typeface="細明體_HKSCS" panose="02020500000000000000" pitchFamily="18" charset="-120"/>
                        <a:ea typeface="細明體_HKSCS" panose="02020500000000000000" pitchFamily="18" charset="-120"/>
                        <a:cs typeface="細明體_HKSCS" panose="02020500000000000000" pitchFamily="18" charset="-12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2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58115" algn="ctr"/>
                      <a:endParaRPr lang="zh-TW" sz="2800" b="0" dirty="0">
                        <a:effectLst/>
                        <a:latin typeface="細明體_HKSCS" panose="02020500000000000000" pitchFamily="18" charset="-120"/>
                        <a:ea typeface="細明體_HKSCS" panose="02020500000000000000" pitchFamily="18" charset="-120"/>
                        <a:cs typeface="細明體_HKSCS" panose="02020500000000000000" pitchFamily="18" charset="-12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2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15979757"/>
                  </a:ext>
                </a:extLst>
              </a:tr>
            </a:tbl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09B26933-D40F-BD2D-45C6-C2EBA6AF5F7A}"/>
              </a:ext>
            </a:extLst>
          </p:cNvPr>
          <p:cNvSpPr txBox="1"/>
          <p:nvPr/>
        </p:nvSpPr>
        <p:spPr>
          <a:xfrm>
            <a:off x="77338" y="6538912"/>
            <a:ext cx="323678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1400" dirty="0">
                <a:solidFill>
                  <a:schemeClr val="bg1"/>
                </a:solidFill>
              </a:rPr>
              <a:t>內容出自：倫恩學牧師，屬靈恩賜筆記</a:t>
            </a:r>
            <a:endParaRPr lang="zh-HK" altLang="en-US" sz="1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0455422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F102E74C-34A2-DD7A-A73B-E60E488575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-18413"/>
            <a:ext cx="9486900" cy="725118"/>
          </a:xfrm>
        </p:spPr>
        <p:txBody>
          <a:bodyPr/>
          <a:lstStyle/>
          <a:p>
            <a:r>
              <a:rPr lang="zh-TW" altLang="en-US" b="1" dirty="0">
                <a:solidFill>
                  <a:schemeClr val="bg1"/>
                </a:solidFill>
              </a:rPr>
              <a:t>例子</a:t>
            </a:r>
            <a:r>
              <a:rPr lang="en-US" altLang="zh-TW" b="1" dirty="0">
                <a:solidFill>
                  <a:schemeClr val="bg1"/>
                </a:solidFill>
              </a:rPr>
              <a:t>(</a:t>
            </a:r>
            <a:r>
              <a:rPr lang="zh-TW" altLang="en-US" b="1" dirty="0">
                <a:solidFill>
                  <a:schemeClr val="bg1"/>
                </a:solidFill>
              </a:rPr>
              <a:t>一</a:t>
            </a:r>
            <a:r>
              <a:rPr lang="en-US" altLang="zh-TW" b="1" dirty="0">
                <a:solidFill>
                  <a:schemeClr val="bg1"/>
                </a:solidFill>
              </a:rPr>
              <a:t>)</a:t>
            </a:r>
            <a:r>
              <a:rPr lang="zh-TW" altLang="en-US" b="1" dirty="0">
                <a:solidFill>
                  <a:schemeClr val="bg1"/>
                </a:solidFill>
              </a:rPr>
              <a:t>：</a:t>
            </a:r>
            <a:endParaRPr lang="zh-HK" altLang="en-US" b="1" dirty="0">
              <a:solidFill>
                <a:schemeClr val="bg1"/>
              </a:solidFill>
            </a:endParaRPr>
          </a:p>
        </p:txBody>
      </p:sp>
      <p:sp>
        <p:nvSpPr>
          <p:cNvPr id="3" name="頁尾版面配置區 2">
            <a:extLst>
              <a:ext uri="{FF2B5EF4-FFF2-40B4-BE49-F238E27FC236}">
                <a16:creationId xmlns:a16="http://schemas.microsoft.com/office/drawing/2014/main" id="{B962C7DC-E0AF-9201-D2F2-6FBA0A37AE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zh-TW" altLang="en-US"/>
              <a:t>彼此配搭，共建神家</a:t>
            </a:r>
            <a:endParaRPr lang="zh-TW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0AE909FB-73D5-E5A7-4C85-E58AA0D633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F8E28480-1C08-4458-AD97-0283E6FFD09D}" type="slidenum">
              <a:rPr lang="en-US" altLang="zh-TW" smtClean="0"/>
              <a:pPr rtl="0"/>
              <a:t>21</a:t>
            </a:fld>
            <a:endParaRPr lang="zh-TW" dirty="0"/>
          </a:p>
        </p:txBody>
      </p:sp>
      <p:graphicFrame>
        <p:nvGraphicFramePr>
          <p:cNvPr id="7" name="物件 6">
            <a:extLst>
              <a:ext uri="{FF2B5EF4-FFF2-40B4-BE49-F238E27FC236}">
                <a16:creationId xmlns:a16="http://schemas.microsoft.com/office/drawing/2014/main" id="{15F86541-AE16-3F9E-3957-5307E3E9CF1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55301702"/>
              </p:ext>
            </p:extLst>
          </p:nvPr>
        </p:nvGraphicFramePr>
        <p:xfrm>
          <a:off x="4392978" y="2155024"/>
          <a:ext cx="3512772" cy="236798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2" imgW="11758661" imgH="7926793" progId="">
                  <p:embed/>
                </p:oleObj>
              </mc:Choice>
              <mc:Fallback>
                <p:oleObj r:id="rId2" imgW="11758661" imgH="7926793" progId="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4392978" y="2155024"/>
                        <a:ext cx="3512772" cy="236798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語音泡泡: 圓角矩形 7">
            <a:extLst>
              <a:ext uri="{FF2B5EF4-FFF2-40B4-BE49-F238E27FC236}">
                <a16:creationId xmlns:a16="http://schemas.microsoft.com/office/drawing/2014/main" id="{B71D0A46-25B0-785D-E259-6F3F5623D7F8}"/>
              </a:ext>
            </a:extLst>
          </p:cNvPr>
          <p:cNvSpPr/>
          <p:nvPr/>
        </p:nvSpPr>
        <p:spPr>
          <a:xfrm>
            <a:off x="869496" y="779689"/>
            <a:ext cx="3167743" cy="1338943"/>
          </a:xfrm>
          <a:prstGeom prst="wedgeRoundRectCallout">
            <a:avLst>
              <a:gd name="adj1" fmla="val 84255"/>
              <a:gd name="adj2" fmla="val 102439"/>
              <a:gd name="adj3" fmla="val 16667"/>
            </a:avLst>
          </a:prstGeom>
          <a:gradFill flip="none" rotWithShape="1">
            <a:gsLst>
              <a:gs pos="0">
                <a:schemeClr val="accent1">
                  <a:lumMod val="67000"/>
                </a:schemeClr>
              </a:gs>
              <a:gs pos="48000">
                <a:schemeClr val="accent1">
                  <a:lumMod val="97000"/>
                  <a:lumOff val="3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400" b="1" dirty="0">
                <a:solidFill>
                  <a:srgbClr val="FFFF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服事</a:t>
            </a:r>
          </a:p>
          <a:p>
            <a:pPr algn="ctr"/>
            <a:r>
              <a:rPr lang="zh-TW" altLang="en-US" sz="2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不要緊，我幫你清理。</a:t>
            </a:r>
          </a:p>
          <a:p>
            <a:pPr algn="ctr"/>
            <a:r>
              <a:rPr lang="zh-TW" altLang="en-US" sz="2400" b="1" dirty="0">
                <a:solidFill>
                  <a:srgbClr val="FFC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滿足需要</a:t>
            </a:r>
          </a:p>
        </p:txBody>
      </p:sp>
      <p:sp>
        <p:nvSpPr>
          <p:cNvPr id="10" name="語音泡泡: 圓角矩形 9">
            <a:extLst>
              <a:ext uri="{FF2B5EF4-FFF2-40B4-BE49-F238E27FC236}">
                <a16:creationId xmlns:a16="http://schemas.microsoft.com/office/drawing/2014/main" id="{4842C91D-0EB5-EA86-88C4-003D082B8EE1}"/>
              </a:ext>
            </a:extLst>
          </p:cNvPr>
          <p:cNvSpPr/>
          <p:nvPr/>
        </p:nvSpPr>
        <p:spPr>
          <a:xfrm>
            <a:off x="8211910" y="768802"/>
            <a:ext cx="3167743" cy="1586594"/>
          </a:xfrm>
          <a:prstGeom prst="wedgeRoundRectCallout">
            <a:avLst>
              <a:gd name="adj1" fmla="val -112137"/>
              <a:gd name="adj2" fmla="val 84723"/>
              <a:gd name="adj3" fmla="val 16667"/>
            </a:avLst>
          </a:prstGeom>
          <a:gradFill flip="none" rotWithShape="1">
            <a:gsLst>
              <a:gs pos="0">
                <a:schemeClr val="accent5">
                  <a:lumMod val="67000"/>
                </a:schemeClr>
              </a:gs>
              <a:gs pos="48000">
                <a:schemeClr val="accent5">
                  <a:lumMod val="97000"/>
                  <a:lumOff val="3000"/>
                </a:schemeClr>
              </a:gs>
              <a:gs pos="100000">
                <a:schemeClr val="accent5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400" b="1" dirty="0">
                <a:solidFill>
                  <a:srgbClr val="FFFF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教導</a:t>
            </a:r>
          </a:p>
          <a:p>
            <a:pPr algn="ctr"/>
            <a:r>
              <a:rPr lang="zh-TW" altLang="en-US" sz="2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失手的原因是一面過重，失了平衡</a:t>
            </a:r>
          </a:p>
          <a:p>
            <a:pPr algn="ctr"/>
            <a:r>
              <a:rPr lang="zh-TW" altLang="en-US" sz="2400" b="1" dirty="0">
                <a:solidFill>
                  <a:srgbClr val="FFC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追究原因</a:t>
            </a:r>
          </a:p>
        </p:txBody>
      </p:sp>
      <p:sp>
        <p:nvSpPr>
          <p:cNvPr id="9" name="語音泡泡: 圓角矩形 8">
            <a:extLst>
              <a:ext uri="{FF2B5EF4-FFF2-40B4-BE49-F238E27FC236}">
                <a16:creationId xmlns:a16="http://schemas.microsoft.com/office/drawing/2014/main" id="{7BC0454B-9BE7-EB18-1B53-49F9D7B61965}"/>
              </a:ext>
            </a:extLst>
          </p:cNvPr>
          <p:cNvSpPr/>
          <p:nvPr/>
        </p:nvSpPr>
        <p:spPr>
          <a:xfrm>
            <a:off x="4585606" y="768803"/>
            <a:ext cx="3167743" cy="1338943"/>
          </a:xfrm>
          <a:prstGeom prst="wedgeRoundRectCallout">
            <a:avLst>
              <a:gd name="adj1" fmla="val -6596"/>
              <a:gd name="adj2" fmla="val 100915"/>
              <a:gd name="adj3" fmla="val 16667"/>
            </a:avLst>
          </a:prstGeom>
          <a:gradFill flip="none" rotWithShape="1">
            <a:gsLst>
              <a:gs pos="0">
                <a:schemeClr val="accent6">
                  <a:lumMod val="67000"/>
                </a:schemeClr>
              </a:gs>
              <a:gs pos="48000">
                <a:schemeClr val="accent6">
                  <a:lumMod val="97000"/>
                  <a:lumOff val="3000"/>
                </a:schemeClr>
              </a:gs>
              <a:gs pos="100000">
                <a:schemeClr val="accent6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400" b="1" dirty="0">
                <a:solidFill>
                  <a:srgbClr val="FFFF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先知</a:t>
            </a:r>
          </a:p>
          <a:p>
            <a:pPr algn="ctr"/>
            <a:r>
              <a:rPr lang="zh-TW" altLang="en-US" sz="2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這是不謹慎的結果。</a:t>
            </a:r>
          </a:p>
          <a:p>
            <a:pPr algn="ctr"/>
            <a:r>
              <a:rPr lang="zh-TW" altLang="en-US" sz="2400" b="1" dirty="0">
                <a:solidFill>
                  <a:srgbClr val="FFC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矯正過錯</a:t>
            </a:r>
          </a:p>
        </p:txBody>
      </p:sp>
      <p:sp>
        <p:nvSpPr>
          <p:cNvPr id="12" name="語音泡泡: 圓角矩形 11">
            <a:extLst>
              <a:ext uri="{FF2B5EF4-FFF2-40B4-BE49-F238E27FC236}">
                <a16:creationId xmlns:a16="http://schemas.microsoft.com/office/drawing/2014/main" id="{516331B0-0584-3569-D68F-7CC4A0A6FA77}"/>
              </a:ext>
            </a:extLst>
          </p:cNvPr>
          <p:cNvSpPr/>
          <p:nvPr/>
        </p:nvSpPr>
        <p:spPr>
          <a:xfrm>
            <a:off x="910127" y="4491717"/>
            <a:ext cx="3408780" cy="1586594"/>
          </a:xfrm>
          <a:prstGeom prst="wedgeRoundRectCallout">
            <a:avLst>
              <a:gd name="adj1" fmla="val 73153"/>
              <a:gd name="adj2" fmla="val -88915"/>
              <a:gd name="adj3" fmla="val 16667"/>
            </a:avLst>
          </a:prstGeom>
          <a:gradFill flip="none" rotWithShape="1">
            <a:gsLst>
              <a:gs pos="0">
                <a:schemeClr val="accent5">
                  <a:lumMod val="67000"/>
                </a:schemeClr>
              </a:gs>
              <a:gs pos="48000">
                <a:schemeClr val="accent5">
                  <a:lumMod val="97000"/>
                  <a:lumOff val="3000"/>
                </a:schemeClr>
              </a:gs>
              <a:gs pos="100000">
                <a:schemeClr val="accent5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400" b="1" dirty="0">
                <a:solidFill>
                  <a:srgbClr val="FFFF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憐憫</a:t>
            </a:r>
          </a:p>
          <a:p>
            <a:pPr algn="ctr"/>
            <a:r>
              <a:rPr lang="zh-TW" altLang="en-US" sz="2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不要緊，我都會失手的！</a:t>
            </a:r>
          </a:p>
          <a:p>
            <a:pPr algn="ctr"/>
            <a:r>
              <a:rPr lang="zh-TW" altLang="en-US" sz="2400" b="1" dirty="0">
                <a:solidFill>
                  <a:srgbClr val="FFC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減輕尴尬</a:t>
            </a:r>
          </a:p>
        </p:txBody>
      </p:sp>
      <p:sp>
        <p:nvSpPr>
          <p:cNvPr id="11" name="語音泡泡: 圓角矩形 10">
            <a:extLst>
              <a:ext uri="{FF2B5EF4-FFF2-40B4-BE49-F238E27FC236}">
                <a16:creationId xmlns:a16="http://schemas.microsoft.com/office/drawing/2014/main" id="{B640C3E1-81B3-F1C9-66EF-2C8F07C5A83B}"/>
              </a:ext>
            </a:extLst>
          </p:cNvPr>
          <p:cNvSpPr/>
          <p:nvPr/>
        </p:nvSpPr>
        <p:spPr>
          <a:xfrm>
            <a:off x="869495" y="2671349"/>
            <a:ext cx="3167743" cy="1625242"/>
          </a:xfrm>
          <a:prstGeom prst="wedgeRoundRectCallout">
            <a:avLst>
              <a:gd name="adj1" fmla="val 77167"/>
              <a:gd name="adj2" fmla="val -22271"/>
              <a:gd name="adj3" fmla="val 16667"/>
            </a:avLst>
          </a:prstGeom>
          <a:gradFill flip="none" rotWithShape="1">
            <a:gsLst>
              <a:gs pos="0">
                <a:schemeClr val="accent6">
                  <a:lumMod val="67000"/>
                </a:schemeClr>
              </a:gs>
              <a:gs pos="48000">
                <a:schemeClr val="accent6">
                  <a:lumMod val="97000"/>
                  <a:lumOff val="3000"/>
                </a:schemeClr>
              </a:gs>
              <a:gs pos="100000">
                <a:schemeClr val="accent6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400" b="1" dirty="0">
                <a:solidFill>
                  <a:srgbClr val="FFFF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勸化</a:t>
            </a:r>
          </a:p>
          <a:p>
            <a:pPr algn="ctr"/>
            <a:r>
              <a:rPr lang="zh-TW" altLang="en-US" sz="2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下次甜品和主菜一起上吧！</a:t>
            </a:r>
          </a:p>
          <a:p>
            <a:pPr algn="ctr"/>
            <a:r>
              <a:rPr lang="zh-TW" altLang="en-US" sz="2400" b="1" dirty="0">
                <a:solidFill>
                  <a:srgbClr val="FFC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確保不再犯</a:t>
            </a:r>
          </a:p>
        </p:txBody>
      </p:sp>
      <p:sp>
        <p:nvSpPr>
          <p:cNvPr id="13" name="語音泡泡: 圓角矩形 12">
            <a:extLst>
              <a:ext uri="{FF2B5EF4-FFF2-40B4-BE49-F238E27FC236}">
                <a16:creationId xmlns:a16="http://schemas.microsoft.com/office/drawing/2014/main" id="{6783FAD6-A7A2-902A-2AD0-9496CCE5AB7C}"/>
              </a:ext>
            </a:extLst>
          </p:cNvPr>
          <p:cNvSpPr/>
          <p:nvPr/>
        </p:nvSpPr>
        <p:spPr>
          <a:xfrm>
            <a:off x="4773385" y="4523006"/>
            <a:ext cx="3167743" cy="1524015"/>
          </a:xfrm>
          <a:prstGeom prst="wedgeRoundRectCallout">
            <a:avLst>
              <a:gd name="adj1" fmla="val 3069"/>
              <a:gd name="adj2" fmla="val -85331"/>
              <a:gd name="adj3" fmla="val 16667"/>
            </a:avLst>
          </a:prstGeom>
          <a:gradFill flip="none" rotWithShape="1">
            <a:gsLst>
              <a:gs pos="0">
                <a:schemeClr val="accent1">
                  <a:lumMod val="67000"/>
                </a:schemeClr>
              </a:gs>
              <a:gs pos="48000">
                <a:schemeClr val="accent1">
                  <a:lumMod val="97000"/>
                  <a:lumOff val="3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400" b="1" dirty="0">
                <a:solidFill>
                  <a:srgbClr val="FFFF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施捨</a:t>
            </a:r>
          </a:p>
          <a:p>
            <a:pPr algn="ctr"/>
            <a:r>
              <a:rPr lang="zh-TW" altLang="en-US" sz="2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讓我去買過另外一個蛋糕。</a:t>
            </a:r>
          </a:p>
          <a:p>
            <a:pPr algn="ctr"/>
            <a:r>
              <a:rPr lang="zh-TW" altLang="en-US" sz="2400" b="1" dirty="0">
                <a:solidFill>
                  <a:srgbClr val="FFC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滿足實質需要</a:t>
            </a:r>
          </a:p>
        </p:txBody>
      </p:sp>
      <p:sp>
        <p:nvSpPr>
          <p:cNvPr id="14" name="語音泡泡: 圓角矩形 13">
            <a:extLst>
              <a:ext uri="{FF2B5EF4-FFF2-40B4-BE49-F238E27FC236}">
                <a16:creationId xmlns:a16="http://schemas.microsoft.com/office/drawing/2014/main" id="{FE9EC37D-546F-4B3D-AC7C-F3C7183DBD6E}"/>
              </a:ext>
            </a:extLst>
          </p:cNvPr>
          <p:cNvSpPr/>
          <p:nvPr/>
        </p:nvSpPr>
        <p:spPr>
          <a:xfrm>
            <a:off x="8243206" y="3113581"/>
            <a:ext cx="3167743" cy="2340162"/>
          </a:xfrm>
          <a:prstGeom prst="wedgeRoundRectCallout">
            <a:avLst>
              <a:gd name="adj1" fmla="val -81209"/>
              <a:gd name="adj2" fmla="val -35613"/>
              <a:gd name="adj3" fmla="val 16667"/>
            </a:avLst>
          </a:prstGeom>
          <a:gradFill flip="none" rotWithShape="1">
            <a:gsLst>
              <a:gs pos="0">
                <a:schemeClr val="accent6">
                  <a:lumMod val="67000"/>
                </a:schemeClr>
              </a:gs>
              <a:gs pos="48000">
                <a:schemeClr val="accent6">
                  <a:lumMod val="97000"/>
                  <a:lumOff val="3000"/>
                </a:schemeClr>
              </a:gs>
              <a:gs pos="100000">
                <a:schemeClr val="accent6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400" b="1" dirty="0">
                <a:solidFill>
                  <a:srgbClr val="FFFF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治理</a:t>
            </a:r>
          </a:p>
          <a:p>
            <a:pPr algn="ctr"/>
            <a:r>
              <a:rPr lang="zh-TW" altLang="en-US" sz="2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大明，去拿地拖；</a:t>
            </a:r>
          </a:p>
          <a:p>
            <a:pPr algn="ctr"/>
            <a:r>
              <a:rPr lang="zh-TW" altLang="en-US" sz="2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阿陽，拿起蛋糕；</a:t>
            </a:r>
          </a:p>
          <a:p>
            <a:pPr algn="ctr"/>
            <a:r>
              <a:rPr lang="zh-TW" altLang="en-US" sz="2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志強同我一起再弄個蛋糕。</a:t>
            </a:r>
          </a:p>
          <a:p>
            <a:pPr algn="ctr"/>
            <a:r>
              <a:rPr lang="zh-TW" altLang="en-US" sz="2400" b="1" dirty="0">
                <a:solidFill>
                  <a:srgbClr val="FFC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達到當前目的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5B4CA7C-6837-94E9-8415-AEAB2AE62745}"/>
              </a:ext>
            </a:extLst>
          </p:cNvPr>
          <p:cNvSpPr txBox="1"/>
          <p:nvPr/>
        </p:nvSpPr>
        <p:spPr>
          <a:xfrm>
            <a:off x="77338" y="6538912"/>
            <a:ext cx="323678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1400" dirty="0">
                <a:solidFill>
                  <a:schemeClr val="bg1"/>
                </a:solidFill>
              </a:rPr>
              <a:t>內容出自：倫思學牧師，屬靈恩賜筆記</a:t>
            </a:r>
            <a:endParaRPr lang="zh-HK" altLang="en-US" sz="1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136583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0" grpId="0" animBg="1"/>
      <p:bldP spid="9" grpId="0" animBg="1"/>
      <p:bldP spid="12" grpId="0" animBg="1"/>
      <p:bldP spid="11" grpId="0" animBg="1"/>
      <p:bldP spid="13" grpId="0" animBg="1"/>
      <p:bldP spid="14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病床上的病人_高清图片素材_北极熊素材库">
            <a:extLst>
              <a:ext uri="{FF2B5EF4-FFF2-40B4-BE49-F238E27FC236}">
                <a16:creationId xmlns:a16="http://schemas.microsoft.com/office/drawing/2014/main" id="{C58AA475-1460-CC58-B6C6-818F5B9F05C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502604" y="2404930"/>
            <a:ext cx="3616778" cy="24145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F102E74C-34A2-DD7A-A73B-E60E488575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-18413"/>
            <a:ext cx="9486900" cy="725118"/>
          </a:xfrm>
        </p:spPr>
        <p:txBody>
          <a:bodyPr/>
          <a:lstStyle/>
          <a:p>
            <a:r>
              <a:rPr lang="zh-TW" altLang="en-US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例子</a:t>
            </a:r>
            <a:r>
              <a:rPr lang="en-US" altLang="zh-TW" b="1" dirty="0">
                <a:solidFill>
                  <a:schemeClr val="bg1"/>
                </a:solidFill>
              </a:rPr>
              <a:t>(</a:t>
            </a:r>
            <a:r>
              <a:rPr lang="zh-TW" altLang="en-US" b="1" dirty="0">
                <a:solidFill>
                  <a:schemeClr val="bg1"/>
                </a:solidFill>
              </a:rPr>
              <a:t>二</a:t>
            </a:r>
            <a:r>
              <a:rPr lang="en-US" altLang="zh-TW" b="1" dirty="0">
                <a:solidFill>
                  <a:schemeClr val="bg1"/>
                </a:solidFill>
              </a:rPr>
              <a:t>)</a:t>
            </a:r>
            <a:r>
              <a:rPr lang="zh-TW" altLang="en-US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：</a:t>
            </a:r>
            <a:endParaRPr lang="zh-HK" altLang="en-US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頁尾版面配置區 2">
            <a:extLst>
              <a:ext uri="{FF2B5EF4-FFF2-40B4-BE49-F238E27FC236}">
                <a16:creationId xmlns:a16="http://schemas.microsoft.com/office/drawing/2014/main" id="{B962C7DC-E0AF-9201-D2F2-6FBA0A37AE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zh-TW" altLang="en-US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彼此配搭，共建神家</a:t>
            </a:r>
            <a:endParaRPr lang="zh-TW" b="1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0AE909FB-73D5-E5A7-4C85-E58AA0D633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F8E28480-1C08-4458-AD97-0283E6FFD09D}" type="slidenum">
              <a:rPr lang="en-US" altLang="zh-TW" b="1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pPr rtl="0"/>
              <a:t>22</a:t>
            </a:fld>
            <a:endParaRPr lang="zh-TW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8" name="語音泡泡: 圓角矩形 7">
            <a:extLst>
              <a:ext uri="{FF2B5EF4-FFF2-40B4-BE49-F238E27FC236}">
                <a16:creationId xmlns:a16="http://schemas.microsoft.com/office/drawing/2014/main" id="{B71D0A46-25B0-785D-E259-6F3F5623D7F8}"/>
              </a:ext>
            </a:extLst>
          </p:cNvPr>
          <p:cNvSpPr/>
          <p:nvPr/>
        </p:nvSpPr>
        <p:spPr>
          <a:xfrm>
            <a:off x="869496" y="779689"/>
            <a:ext cx="3167743" cy="1625242"/>
          </a:xfrm>
          <a:prstGeom prst="wedgeRoundRectCallout">
            <a:avLst>
              <a:gd name="adj1" fmla="val 93147"/>
              <a:gd name="adj2" fmla="val 79331"/>
              <a:gd name="adj3" fmla="val 16667"/>
            </a:avLst>
          </a:prstGeom>
          <a:gradFill flip="none" rotWithShape="1">
            <a:gsLst>
              <a:gs pos="0">
                <a:schemeClr val="accent1">
                  <a:lumMod val="67000"/>
                </a:schemeClr>
              </a:gs>
              <a:gs pos="48000">
                <a:schemeClr val="accent1">
                  <a:lumMod val="97000"/>
                  <a:lumOff val="3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400" b="1" dirty="0">
                <a:solidFill>
                  <a:srgbClr val="FFFF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服事</a:t>
            </a:r>
          </a:p>
          <a:p>
            <a:pPr algn="ctr"/>
            <a:r>
              <a:rPr lang="zh-TW" altLang="en-US" sz="2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我替你拿了信，</a:t>
            </a:r>
            <a:endParaRPr lang="en-US" altLang="zh-TW" sz="24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r>
              <a:rPr lang="zh-TW" altLang="en-US" sz="2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幫你餵飽了隻狗。</a:t>
            </a:r>
            <a:endParaRPr lang="en-US" altLang="zh-TW" sz="24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r>
              <a:rPr lang="zh-TW" altLang="en-US" sz="2400" b="1" dirty="0">
                <a:solidFill>
                  <a:srgbClr val="FFC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滿足需要</a:t>
            </a:r>
          </a:p>
        </p:txBody>
      </p:sp>
      <p:sp>
        <p:nvSpPr>
          <p:cNvPr id="10" name="語音泡泡: 圓角矩形 9">
            <a:extLst>
              <a:ext uri="{FF2B5EF4-FFF2-40B4-BE49-F238E27FC236}">
                <a16:creationId xmlns:a16="http://schemas.microsoft.com/office/drawing/2014/main" id="{4842C91D-0EB5-EA86-88C4-003D082B8EE1}"/>
              </a:ext>
            </a:extLst>
          </p:cNvPr>
          <p:cNvSpPr/>
          <p:nvPr/>
        </p:nvSpPr>
        <p:spPr>
          <a:xfrm>
            <a:off x="8211910" y="768802"/>
            <a:ext cx="3167743" cy="1586594"/>
          </a:xfrm>
          <a:prstGeom prst="wedgeRoundRectCallout">
            <a:avLst>
              <a:gd name="adj1" fmla="val -93451"/>
              <a:gd name="adj2" fmla="val 79063"/>
              <a:gd name="adj3" fmla="val 16667"/>
            </a:avLst>
          </a:prstGeom>
          <a:gradFill flip="none" rotWithShape="1">
            <a:gsLst>
              <a:gs pos="0">
                <a:schemeClr val="accent5">
                  <a:lumMod val="67000"/>
                </a:schemeClr>
              </a:gs>
              <a:gs pos="48000">
                <a:schemeClr val="accent5">
                  <a:lumMod val="97000"/>
                  <a:lumOff val="3000"/>
                </a:schemeClr>
              </a:gs>
              <a:gs pos="100000">
                <a:schemeClr val="accent5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400" b="1" dirty="0">
                <a:solidFill>
                  <a:srgbClr val="FFFF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教導</a:t>
            </a:r>
          </a:p>
          <a:p>
            <a:pPr algn="ctr"/>
            <a:r>
              <a:rPr lang="zh-TW" altLang="en-US" sz="2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我上網查過，你病的起因是</a:t>
            </a:r>
            <a:r>
              <a:rPr lang="en-US" altLang="zh-TW" sz="2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….</a:t>
            </a:r>
          </a:p>
          <a:p>
            <a:pPr algn="ctr"/>
            <a:r>
              <a:rPr lang="zh-TW" altLang="en-US" sz="2400" b="1" dirty="0">
                <a:solidFill>
                  <a:srgbClr val="FFC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追究原因</a:t>
            </a:r>
          </a:p>
        </p:txBody>
      </p:sp>
      <p:sp>
        <p:nvSpPr>
          <p:cNvPr id="9" name="語音泡泡: 圓角矩形 8">
            <a:extLst>
              <a:ext uri="{FF2B5EF4-FFF2-40B4-BE49-F238E27FC236}">
                <a16:creationId xmlns:a16="http://schemas.microsoft.com/office/drawing/2014/main" id="{7BC0454B-9BE7-EB18-1B53-49F9D7B61965}"/>
              </a:ext>
            </a:extLst>
          </p:cNvPr>
          <p:cNvSpPr/>
          <p:nvPr/>
        </p:nvSpPr>
        <p:spPr>
          <a:xfrm>
            <a:off x="4585606" y="768803"/>
            <a:ext cx="3167743" cy="1524015"/>
          </a:xfrm>
          <a:prstGeom prst="wedgeRoundRectCallout">
            <a:avLst>
              <a:gd name="adj1" fmla="val -8271"/>
              <a:gd name="adj2" fmla="val 61540"/>
              <a:gd name="adj3" fmla="val 16667"/>
            </a:avLst>
          </a:prstGeom>
          <a:gradFill flip="none" rotWithShape="1">
            <a:gsLst>
              <a:gs pos="0">
                <a:schemeClr val="accent6">
                  <a:lumMod val="67000"/>
                </a:schemeClr>
              </a:gs>
              <a:gs pos="48000">
                <a:schemeClr val="accent6">
                  <a:lumMod val="97000"/>
                  <a:lumOff val="3000"/>
                </a:schemeClr>
              </a:gs>
              <a:gs pos="100000">
                <a:schemeClr val="accent6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400" b="1" dirty="0">
                <a:solidFill>
                  <a:srgbClr val="FFFF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先知</a:t>
            </a:r>
          </a:p>
          <a:p>
            <a:pPr algn="ctr"/>
            <a:r>
              <a:rPr lang="zh-TW" altLang="en-US" sz="2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神藉這病提醒你些甚麼？是否因罪而致病？</a:t>
            </a:r>
            <a:r>
              <a:rPr lang="zh-TW" altLang="en-US" sz="2400" b="1" dirty="0">
                <a:solidFill>
                  <a:srgbClr val="FFC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矯正過錯</a:t>
            </a:r>
          </a:p>
        </p:txBody>
      </p:sp>
      <p:sp>
        <p:nvSpPr>
          <p:cNvPr id="12" name="語音泡泡: 圓角矩形 11">
            <a:extLst>
              <a:ext uri="{FF2B5EF4-FFF2-40B4-BE49-F238E27FC236}">
                <a16:creationId xmlns:a16="http://schemas.microsoft.com/office/drawing/2014/main" id="{516331B0-0584-3569-D68F-7CC4A0A6FA77}"/>
              </a:ext>
            </a:extLst>
          </p:cNvPr>
          <p:cNvSpPr/>
          <p:nvPr/>
        </p:nvSpPr>
        <p:spPr>
          <a:xfrm>
            <a:off x="910127" y="4491717"/>
            <a:ext cx="3124251" cy="1586594"/>
          </a:xfrm>
          <a:prstGeom prst="wedgeRoundRectCallout">
            <a:avLst>
              <a:gd name="adj1" fmla="val 83736"/>
              <a:gd name="adj2" fmla="val -76822"/>
              <a:gd name="adj3" fmla="val 16667"/>
            </a:avLst>
          </a:prstGeom>
          <a:gradFill flip="none" rotWithShape="1">
            <a:gsLst>
              <a:gs pos="0">
                <a:schemeClr val="accent5">
                  <a:lumMod val="67000"/>
                </a:schemeClr>
              </a:gs>
              <a:gs pos="48000">
                <a:schemeClr val="accent5">
                  <a:lumMod val="97000"/>
                  <a:lumOff val="3000"/>
                </a:schemeClr>
              </a:gs>
              <a:gs pos="100000">
                <a:schemeClr val="accent5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400" b="1" dirty="0">
                <a:solidFill>
                  <a:srgbClr val="FFFF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憐憫</a:t>
            </a:r>
          </a:p>
          <a:p>
            <a:pPr algn="ctr"/>
            <a:r>
              <a:rPr lang="zh-TW" altLang="en-US" sz="2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你吃了不少苦，</a:t>
            </a:r>
            <a:endParaRPr lang="en-US" altLang="zh-TW" sz="24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r>
              <a:rPr lang="zh-TW" altLang="en-US" sz="2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好難受啊！</a:t>
            </a:r>
            <a:endParaRPr lang="en-US" altLang="zh-TW" sz="24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r>
              <a:rPr lang="zh-TW" altLang="en-US" sz="2400" b="1" dirty="0">
                <a:solidFill>
                  <a:srgbClr val="FFC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減輕尴尬</a:t>
            </a:r>
          </a:p>
        </p:txBody>
      </p:sp>
      <p:sp>
        <p:nvSpPr>
          <p:cNvPr id="11" name="語音泡泡: 圓角矩形 10">
            <a:extLst>
              <a:ext uri="{FF2B5EF4-FFF2-40B4-BE49-F238E27FC236}">
                <a16:creationId xmlns:a16="http://schemas.microsoft.com/office/drawing/2014/main" id="{B640C3E1-81B3-F1C9-66EF-2C8F07C5A83B}"/>
              </a:ext>
            </a:extLst>
          </p:cNvPr>
          <p:cNvSpPr/>
          <p:nvPr/>
        </p:nvSpPr>
        <p:spPr>
          <a:xfrm>
            <a:off x="869495" y="2671349"/>
            <a:ext cx="3167743" cy="1625242"/>
          </a:xfrm>
          <a:prstGeom prst="wedgeRoundRectCallout">
            <a:avLst>
              <a:gd name="adj1" fmla="val 84083"/>
              <a:gd name="adj2" fmla="val -587"/>
              <a:gd name="adj3" fmla="val 16667"/>
            </a:avLst>
          </a:prstGeom>
          <a:gradFill flip="none" rotWithShape="1">
            <a:gsLst>
              <a:gs pos="0">
                <a:schemeClr val="accent6">
                  <a:lumMod val="67000"/>
                </a:schemeClr>
              </a:gs>
              <a:gs pos="48000">
                <a:schemeClr val="accent6">
                  <a:lumMod val="97000"/>
                  <a:lumOff val="3000"/>
                </a:schemeClr>
              </a:gs>
              <a:gs pos="100000">
                <a:schemeClr val="accent6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400" b="1" dirty="0">
                <a:solidFill>
                  <a:srgbClr val="FFFF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勸化</a:t>
            </a:r>
          </a:p>
          <a:p>
            <a:pPr algn="ctr"/>
            <a:r>
              <a:rPr lang="zh-TW" altLang="en-US" sz="2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下次食野要小心，身體健康最緊要！</a:t>
            </a:r>
            <a:endParaRPr lang="en-US" altLang="zh-TW" sz="24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r>
              <a:rPr lang="zh-TW" altLang="en-US" sz="2400" b="1" dirty="0">
                <a:solidFill>
                  <a:srgbClr val="FFC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確保不再犯</a:t>
            </a:r>
          </a:p>
        </p:txBody>
      </p:sp>
      <p:sp>
        <p:nvSpPr>
          <p:cNvPr id="13" name="語音泡泡: 圓角矩形 12">
            <a:extLst>
              <a:ext uri="{FF2B5EF4-FFF2-40B4-BE49-F238E27FC236}">
                <a16:creationId xmlns:a16="http://schemas.microsoft.com/office/drawing/2014/main" id="{6783FAD6-A7A2-902A-2AD0-9496CCE5AB7C}"/>
              </a:ext>
            </a:extLst>
          </p:cNvPr>
          <p:cNvSpPr/>
          <p:nvPr/>
        </p:nvSpPr>
        <p:spPr>
          <a:xfrm>
            <a:off x="4773385" y="4523006"/>
            <a:ext cx="3167743" cy="1524015"/>
          </a:xfrm>
          <a:prstGeom prst="wedgeRoundRectCallout">
            <a:avLst>
              <a:gd name="adj1" fmla="val 3069"/>
              <a:gd name="adj2" fmla="val -85331"/>
              <a:gd name="adj3" fmla="val 16667"/>
            </a:avLst>
          </a:prstGeom>
          <a:gradFill flip="none" rotWithShape="1">
            <a:gsLst>
              <a:gs pos="0">
                <a:schemeClr val="accent1">
                  <a:lumMod val="67000"/>
                </a:schemeClr>
              </a:gs>
              <a:gs pos="48000">
                <a:schemeClr val="accent1">
                  <a:lumMod val="97000"/>
                  <a:lumOff val="3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400" b="1" dirty="0">
                <a:solidFill>
                  <a:srgbClr val="FFFF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施捨</a:t>
            </a:r>
          </a:p>
          <a:p>
            <a:pPr algn="ctr"/>
            <a:r>
              <a:rPr lang="zh-TW" altLang="en-US" sz="2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你有無醫藥保險？</a:t>
            </a:r>
            <a:endParaRPr lang="en-US" altLang="zh-TW" sz="24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r>
              <a:rPr lang="zh-TW" altLang="en-US" sz="2400" b="1" dirty="0">
                <a:solidFill>
                  <a:srgbClr val="FFC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滿足實質需要</a:t>
            </a:r>
          </a:p>
        </p:txBody>
      </p:sp>
      <p:sp>
        <p:nvSpPr>
          <p:cNvPr id="14" name="語音泡泡: 圓角矩形 13">
            <a:extLst>
              <a:ext uri="{FF2B5EF4-FFF2-40B4-BE49-F238E27FC236}">
                <a16:creationId xmlns:a16="http://schemas.microsoft.com/office/drawing/2014/main" id="{FE9EC37D-546F-4B3D-AC7C-F3C7183DBD6E}"/>
              </a:ext>
            </a:extLst>
          </p:cNvPr>
          <p:cNvSpPr/>
          <p:nvPr/>
        </p:nvSpPr>
        <p:spPr>
          <a:xfrm>
            <a:off x="8243206" y="3113581"/>
            <a:ext cx="3167743" cy="2340162"/>
          </a:xfrm>
          <a:prstGeom prst="wedgeRoundRectCallout">
            <a:avLst>
              <a:gd name="adj1" fmla="val -81209"/>
              <a:gd name="adj2" fmla="val -35613"/>
              <a:gd name="adj3" fmla="val 16667"/>
            </a:avLst>
          </a:prstGeom>
          <a:gradFill flip="none" rotWithShape="1">
            <a:gsLst>
              <a:gs pos="0">
                <a:schemeClr val="accent6">
                  <a:lumMod val="67000"/>
                </a:schemeClr>
              </a:gs>
              <a:gs pos="48000">
                <a:schemeClr val="accent6">
                  <a:lumMod val="97000"/>
                  <a:lumOff val="3000"/>
                </a:schemeClr>
              </a:gs>
              <a:gs pos="100000">
                <a:schemeClr val="accent6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400" b="1" dirty="0">
                <a:solidFill>
                  <a:srgbClr val="FFFF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治理</a:t>
            </a:r>
          </a:p>
          <a:p>
            <a:pPr algn="ctr"/>
            <a:r>
              <a:rPr lang="zh-TW" altLang="en-US" sz="2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唔駛憂心，我已找了</a:t>
            </a:r>
            <a:r>
              <a:rPr lang="en-US" altLang="zh-TW" sz="2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John</a:t>
            </a:r>
            <a:r>
              <a:rPr lang="zh-TW" altLang="en-US" sz="2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替你帶查經，</a:t>
            </a:r>
            <a:r>
              <a:rPr lang="en-US" altLang="zh-TW" sz="2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Sam</a:t>
            </a:r>
            <a:r>
              <a:rPr lang="zh-TW" altLang="en-US" sz="2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代你領詩</a:t>
            </a:r>
            <a:r>
              <a:rPr lang="en-US" altLang="zh-TW" sz="2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…</a:t>
            </a:r>
          </a:p>
          <a:p>
            <a:pPr algn="ctr"/>
            <a:r>
              <a:rPr lang="zh-TW" altLang="en-US" sz="2400" b="1" dirty="0">
                <a:solidFill>
                  <a:srgbClr val="FFC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達到當前目的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2FC5C91-563B-FDE8-4CAB-40782B4752D4}"/>
              </a:ext>
            </a:extLst>
          </p:cNvPr>
          <p:cNvSpPr txBox="1"/>
          <p:nvPr/>
        </p:nvSpPr>
        <p:spPr>
          <a:xfrm>
            <a:off x="77338" y="6538912"/>
            <a:ext cx="323678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1400" dirty="0">
                <a:solidFill>
                  <a:schemeClr val="bg1"/>
                </a:solidFill>
              </a:rPr>
              <a:t>內容出自：倫思學牧師，屬靈恩賜筆記</a:t>
            </a:r>
            <a:endParaRPr lang="zh-HK" altLang="en-US" sz="1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3142104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標題 7">
            <a:extLst>
              <a:ext uri="{FF2B5EF4-FFF2-40B4-BE49-F238E27FC236}">
                <a16:creationId xmlns:a16="http://schemas.microsoft.com/office/drawing/2014/main" id="{7746E242-8532-4760-6031-1DC7B708C8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04332" y="6068479"/>
            <a:ext cx="9486900" cy="725118"/>
          </a:xfrm>
        </p:spPr>
        <p:txBody>
          <a:bodyPr>
            <a:normAutofit/>
          </a:bodyPr>
          <a:lstStyle/>
          <a:p>
            <a:pPr algn="r"/>
            <a:r>
              <a:rPr lang="zh-HK" altLang="en-US" b="1" dirty="0"/>
              <a:t>羅十二</a:t>
            </a:r>
            <a:r>
              <a:rPr lang="en-US" altLang="zh-HK" b="1" dirty="0"/>
              <a:t>4-5</a:t>
            </a:r>
            <a:endParaRPr lang="zh-HK" altLang="en-US" b="1" dirty="0"/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E8659DF3-7C91-BE40-0099-D7E545D7FF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zh-TW" altLang="en-US" dirty="0"/>
              <a:t>彼此配搭，共建神家</a:t>
            </a:r>
            <a:endParaRPr lang="zh-TW" dirty="0"/>
          </a:p>
        </p:txBody>
      </p:sp>
      <p:sp>
        <p:nvSpPr>
          <p:cNvPr id="9" name="內容版面配置區 8">
            <a:extLst>
              <a:ext uri="{FF2B5EF4-FFF2-40B4-BE49-F238E27FC236}">
                <a16:creationId xmlns:a16="http://schemas.microsoft.com/office/drawing/2014/main" id="{4C55CD17-672A-76EC-592D-DB56A355CBE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0769" y="718457"/>
            <a:ext cx="10790464" cy="5670097"/>
          </a:xfrm>
        </p:spPr>
        <p:txBody>
          <a:bodyPr>
            <a:normAutofit/>
          </a:bodyPr>
          <a:lstStyle/>
          <a:p>
            <a:pPr marL="742950" indent="-742950">
              <a:buAutoNum type="arabicPlain" startAt="4"/>
            </a:pPr>
            <a:r>
              <a:rPr lang="zh-TW" altLang="en-US" sz="5400" b="1" dirty="0"/>
              <a:t>正如我們</a:t>
            </a:r>
            <a:r>
              <a:rPr lang="zh-TW" altLang="en-US" sz="5400" b="1" dirty="0">
                <a:solidFill>
                  <a:srgbClr val="FF0000"/>
                </a:solidFill>
              </a:rPr>
              <a:t>一個身子</a:t>
            </a:r>
            <a:r>
              <a:rPr lang="zh-TW" altLang="en-US" sz="5400" b="1" dirty="0"/>
              <a:t>上有</a:t>
            </a:r>
            <a:r>
              <a:rPr lang="zh-TW" altLang="en-US" sz="5400" b="1" dirty="0">
                <a:solidFill>
                  <a:srgbClr val="7030A0"/>
                </a:solidFill>
              </a:rPr>
              <a:t>好些肢體</a:t>
            </a:r>
            <a:r>
              <a:rPr lang="zh-TW" altLang="en-US" sz="5400" b="1" dirty="0"/>
              <a:t>，</a:t>
            </a:r>
            <a:br>
              <a:rPr lang="en-US" altLang="zh-TW" sz="5400" b="1" dirty="0"/>
            </a:br>
            <a:r>
              <a:rPr lang="zh-TW" altLang="en-US" sz="5400" b="1" dirty="0"/>
              <a:t>肢體也</a:t>
            </a:r>
            <a:r>
              <a:rPr lang="zh-TW" altLang="en-US" sz="5400" b="1" dirty="0">
                <a:solidFill>
                  <a:srgbClr val="7030A0"/>
                </a:solidFill>
              </a:rPr>
              <a:t>不都有一樣的用處</a:t>
            </a:r>
            <a:r>
              <a:rPr lang="zh-TW" altLang="en-US" sz="5400" b="1" dirty="0"/>
              <a:t>。</a:t>
            </a:r>
            <a:endParaRPr lang="en-US" altLang="zh-TW" sz="5400" b="1" dirty="0"/>
          </a:p>
          <a:p>
            <a:pPr marL="742950" indent="-742950">
              <a:buAutoNum type="arabicPlain" startAt="4"/>
            </a:pPr>
            <a:r>
              <a:rPr lang="zh-TW" altLang="en-US" sz="5400" b="1" dirty="0"/>
              <a:t>這樣，我們許多人在基督裏是</a:t>
            </a:r>
            <a:r>
              <a:rPr lang="zh-TW" altLang="en-US" sz="5400" b="1" dirty="0">
                <a:solidFill>
                  <a:srgbClr val="FF0000"/>
                </a:solidFill>
              </a:rPr>
              <a:t>一個身體</a:t>
            </a:r>
            <a:r>
              <a:rPr lang="zh-TW" altLang="en-US" sz="5400" b="1" dirty="0"/>
              <a:t>，</a:t>
            </a:r>
            <a:r>
              <a:rPr lang="zh-TW" altLang="en-US" sz="5400" b="1" dirty="0">
                <a:solidFill>
                  <a:srgbClr val="00B0F0"/>
                </a:solidFill>
              </a:rPr>
              <a:t>互相聯絡</a:t>
            </a:r>
            <a:r>
              <a:rPr lang="zh-TW" altLang="en-US" sz="5400" b="1" dirty="0"/>
              <a:t>作肢體。</a:t>
            </a:r>
            <a:endParaRPr lang="zh-HK" altLang="en-US" sz="5400" b="1" dirty="0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E8AF31C6-3615-43D4-06DE-B29E407373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F8E28480-1C08-4458-AD97-0283E6FFD09D}" type="slidenum">
              <a:rPr lang="en-US" altLang="zh-TW" smtClean="0"/>
              <a:pPr rtl="0"/>
              <a:t>23</a:t>
            </a:fld>
            <a:endParaRPr lang="zh-TW" dirty="0">
              <a:solidFill>
                <a:schemeClr val="bg1"/>
              </a:solidFill>
            </a:endParaRPr>
          </a:p>
        </p:txBody>
      </p:sp>
      <p:sp>
        <p:nvSpPr>
          <p:cNvPr id="2" name="矩形: 圓角 1">
            <a:extLst>
              <a:ext uri="{FF2B5EF4-FFF2-40B4-BE49-F238E27FC236}">
                <a16:creationId xmlns:a16="http://schemas.microsoft.com/office/drawing/2014/main" id="{7B726E99-6E28-43E5-3E84-F6C7D1E8EE28}"/>
              </a:ext>
            </a:extLst>
          </p:cNvPr>
          <p:cNvSpPr/>
          <p:nvPr/>
        </p:nvSpPr>
        <p:spPr>
          <a:xfrm>
            <a:off x="1114425" y="4322990"/>
            <a:ext cx="10193111" cy="1700440"/>
          </a:xfrm>
          <a:prstGeom prst="roundRect">
            <a:avLst/>
          </a:prstGeom>
          <a:solidFill>
            <a:srgbClr val="0070C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4800" b="1" dirty="0"/>
              <a:t>教會是「合一」群體，</a:t>
            </a:r>
            <a:endParaRPr lang="en-US" altLang="zh-TW" sz="4800" b="1" dirty="0"/>
          </a:p>
          <a:p>
            <a:pPr algn="ctr"/>
            <a:r>
              <a:rPr lang="zh-TW" altLang="en-US" sz="4800" b="1" dirty="0"/>
              <a:t>但各有不同「性格、背景、恩賜</a:t>
            </a:r>
            <a:r>
              <a:rPr lang="en-US" altLang="zh-TW" sz="4800" b="1" dirty="0"/>
              <a:t>…</a:t>
            </a:r>
            <a:r>
              <a:rPr lang="zh-TW" altLang="en-US" sz="4800" b="1" dirty="0"/>
              <a:t>」</a:t>
            </a:r>
            <a:endParaRPr lang="zh-HK" altLang="en-US" sz="4800" b="1" dirty="0"/>
          </a:p>
        </p:txBody>
      </p:sp>
    </p:spTree>
    <p:extLst>
      <p:ext uri="{BB962C8B-B14F-4D97-AF65-F5344CB8AC3E}">
        <p14:creationId xmlns:p14="http://schemas.microsoft.com/office/powerpoint/2010/main" val="385998987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標題 7">
            <a:extLst>
              <a:ext uri="{FF2B5EF4-FFF2-40B4-BE49-F238E27FC236}">
                <a16:creationId xmlns:a16="http://schemas.microsoft.com/office/drawing/2014/main" id="{7746E242-8532-4760-6031-1DC7B708C8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04332" y="6068479"/>
            <a:ext cx="9486900" cy="725118"/>
          </a:xfrm>
        </p:spPr>
        <p:txBody>
          <a:bodyPr>
            <a:normAutofit/>
          </a:bodyPr>
          <a:lstStyle/>
          <a:p>
            <a:pPr algn="r"/>
            <a:r>
              <a:rPr lang="zh-HK" altLang="en-US" b="1" dirty="0"/>
              <a:t>羅十二</a:t>
            </a:r>
            <a:r>
              <a:rPr lang="en-US" altLang="zh-HK" b="1" dirty="0"/>
              <a:t>4-5</a:t>
            </a:r>
            <a:endParaRPr lang="zh-HK" altLang="en-US" b="1" dirty="0"/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E8659DF3-7C91-BE40-0099-D7E545D7FF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zh-TW" altLang="en-US" dirty="0"/>
              <a:t>彼此配搭，共建神家</a:t>
            </a:r>
            <a:endParaRPr lang="zh-TW" dirty="0"/>
          </a:p>
        </p:txBody>
      </p:sp>
      <p:sp>
        <p:nvSpPr>
          <p:cNvPr id="9" name="內容版面配置區 8">
            <a:extLst>
              <a:ext uri="{FF2B5EF4-FFF2-40B4-BE49-F238E27FC236}">
                <a16:creationId xmlns:a16="http://schemas.microsoft.com/office/drawing/2014/main" id="{4C55CD17-672A-76EC-592D-DB56A355CBE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0769" y="718457"/>
            <a:ext cx="10790464" cy="5670097"/>
          </a:xfrm>
        </p:spPr>
        <p:txBody>
          <a:bodyPr>
            <a:normAutofit/>
          </a:bodyPr>
          <a:lstStyle/>
          <a:p>
            <a:pPr marL="742950" indent="-742950">
              <a:buAutoNum type="arabicPlain" startAt="4"/>
            </a:pPr>
            <a:r>
              <a:rPr lang="zh-TW" altLang="en-US" sz="5400" b="1" dirty="0"/>
              <a:t>正如我們</a:t>
            </a:r>
            <a:r>
              <a:rPr lang="zh-TW" altLang="en-US" sz="5400" b="1" dirty="0">
                <a:solidFill>
                  <a:srgbClr val="FF0000"/>
                </a:solidFill>
              </a:rPr>
              <a:t>一個身子</a:t>
            </a:r>
            <a:r>
              <a:rPr lang="zh-TW" altLang="en-US" sz="5400" b="1" dirty="0"/>
              <a:t>上有</a:t>
            </a:r>
            <a:r>
              <a:rPr lang="zh-TW" altLang="en-US" sz="5400" b="1" dirty="0">
                <a:solidFill>
                  <a:srgbClr val="7030A0"/>
                </a:solidFill>
              </a:rPr>
              <a:t>好些肢體</a:t>
            </a:r>
            <a:r>
              <a:rPr lang="zh-TW" altLang="en-US" sz="5400" b="1" dirty="0"/>
              <a:t>，</a:t>
            </a:r>
            <a:br>
              <a:rPr lang="en-US" altLang="zh-TW" sz="5400" b="1" dirty="0"/>
            </a:br>
            <a:r>
              <a:rPr lang="zh-TW" altLang="en-US" sz="5400" b="1" dirty="0"/>
              <a:t>肢體也</a:t>
            </a:r>
            <a:r>
              <a:rPr lang="zh-TW" altLang="en-US" sz="5400" b="1" dirty="0">
                <a:solidFill>
                  <a:srgbClr val="7030A0"/>
                </a:solidFill>
              </a:rPr>
              <a:t>不都有一樣的用處</a:t>
            </a:r>
            <a:r>
              <a:rPr lang="zh-TW" altLang="en-US" sz="5400" b="1" dirty="0"/>
              <a:t>。</a:t>
            </a:r>
            <a:endParaRPr lang="en-US" altLang="zh-TW" sz="5400" b="1" dirty="0"/>
          </a:p>
          <a:p>
            <a:pPr marL="742950" indent="-742950">
              <a:buAutoNum type="arabicPlain" startAt="4"/>
            </a:pPr>
            <a:r>
              <a:rPr lang="zh-TW" altLang="en-US" sz="5400" b="1" dirty="0"/>
              <a:t>這樣，我們許多人在基督裏是</a:t>
            </a:r>
            <a:r>
              <a:rPr lang="zh-TW" altLang="en-US" sz="5400" b="1" dirty="0">
                <a:solidFill>
                  <a:srgbClr val="FF0000"/>
                </a:solidFill>
              </a:rPr>
              <a:t>一個身體</a:t>
            </a:r>
            <a:r>
              <a:rPr lang="zh-TW" altLang="en-US" sz="5400" b="1" dirty="0"/>
              <a:t>，</a:t>
            </a:r>
            <a:r>
              <a:rPr lang="zh-TW" altLang="en-US" sz="5400" b="1" dirty="0">
                <a:solidFill>
                  <a:srgbClr val="00B0F0"/>
                </a:solidFill>
              </a:rPr>
              <a:t>互相聯絡</a:t>
            </a:r>
            <a:r>
              <a:rPr lang="zh-TW" altLang="en-US" sz="5400" b="1" dirty="0"/>
              <a:t>作肢體。</a:t>
            </a:r>
            <a:endParaRPr lang="zh-HK" altLang="en-US" sz="5400" b="1" dirty="0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E8AF31C6-3615-43D4-06DE-B29E407373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F8E28480-1C08-4458-AD97-0283E6FFD09D}" type="slidenum">
              <a:rPr lang="en-US" altLang="zh-TW" smtClean="0"/>
              <a:pPr rtl="0"/>
              <a:t>24</a:t>
            </a:fld>
            <a:endParaRPr lang="zh-TW" dirty="0">
              <a:solidFill>
                <a:schemeClr val="bg1"/>
              </a:solidFill>
            </a:endParaRPr>
          </a:p>
        </p:txBody>
      </p:sp>
      <p:sp>
        <p:nvSpPr>
          <p:cNvPr id="2" name="矩形: 圓角 1">
            <a:extLst>
              <a:ext uri="{FF2B5EF4-FFF2-40B4-BE49-F238E27FC236}">
                <a16:creationId xmlns:a16="http://schemas.microsoft.com/office/drawing/2014/main" id="{7B726E99-6E28-43E5-3E84-F6C7D1E8EE28}"/>
              </a:ext>
            </a:extLst>
          </p:cNvPr>
          <p:cNvSpPr/>
          <p:nvPr/>
        </p:nvSpPr>
        <p:spPr>
          <a:xfrm>
            <a:off x="770709" y="4322990"/>
            <a:ext cx="10685417" cy="1700440"/>
          </a:xfrm>
          <a:prstGeom prst="roundRect">
            <a:avLst/>
          </a:prstGeom>
          <a:solidFill>
            <a:srgbClr val="0070C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4800" b="1" dirty="0"/>
              <a:t>教會是「合一」群體，</a:t>
            </a:r>
            <a:r>
              <a:rPr lang="zh-TW" altLang="en-US" sz="4800" b="1" dirty="0">
                <a:solidFill>
                  <a:srgbClr val="FFFF00"/>
                </a:solidFill>
              </a:rPr>
              <a:t>我們彼此需要、我們彼此相屬，理當彼此服事。</a:t>
            </a:r>
            <a:endParaRPr lang="zh-HK" altLang="en-US" sz="48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3865527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標題 70">
            <a:extLst>
              <a:ext uri="{FF2B5EF4-FFF2-40B4-BE49-F238E27FC236}">
                <a16:creationId xmlns:a16="http://schemas.microsoft.com/office/drawing/2014/main" id="{91710E43-E112-40D3-95B5-7E3C5D5AD8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51400"/>
            <a:ext cx="9486900" cy="626236"/>
          </a:xfrm>
        </p:spPr>
        <p:txBody>
          <a:bodyPr rtlCol="0">
            <a:normAutofit/>
          </a:bodyPr>
          <a:lstStyle/>
          <a:p>
            <a:pPr rtl="0"/>
            <a:r>
              <a:rPr lang="zh-TW" altLang="en-US" sz="3600" b="1" dirty="0">
                <a:solidFill>
                  <a:schemeClr val="bg1"/>
                </a:solidFill>
              </a:rPr>
              <a:t>屬靈恩賜的強弱之別</a:t>
            </a:r>
            <a:endParaRPr lang="zh-TW" sz="3600" b="1" dirty="0">
              <a:solidFill>
                <a:schemeClr val="bg1"/>
              </a:solidFill>
            </a:endParaRPr>
          </a:p>
        </p:txBody>
      </p:sp>
      <p:sp>
        <p:nvSpPr>
          <p:cNvPr id="19" name="頁尾版面配置區 18">
            <a:extLst>
              <a:ext uri="{FF2B5EF4-FFF2-40B4-BE49-F238E27FC236}">
                <a16:creationId xmlns:a16="http://schemas.microsoft.com/office/drawing/2014/main" id="{77C7938D-18D5-43AF-A86F-D9A1342AB7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 rot="5400000">
            <a:off x="-1708136" y="3223750"/>
            <a:ext cx="4114800" cy="410501"/>
          </a:xfrm>
        </p:spPr>
        <p:txBody>
          <a:bodyPr rtlCol="0"/>
          <a:lstStyle/>
          <a:p>
            <a:pPr rtl="0"/>
            <a:r>
              <a:rPr lang="zh-TW" altLang="en-US"/>
              <a:t>彼此配搭，共建神家</a:t>
            </a:r>
            <a:endParaRPr lang="zh-TW"/>
          </a:p>
        </p:txBody>
      </p:sp>
      <p:sp>
        <p:nvSpPr>
          <p:cNvPr id="22" name="投影片編號版面配置區 21">
            <a:extLst>
              <a:ext uri="{FF2B5EF4-FFF2-40B4-BE49-F238E27FC236}">
                <a16:creationId xmlns:a16="http://schemas.microsoft.com/office/drawing/2014/main" id="{A7C51F7D-55A9-41A1-B86F-FB29FCB7A9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16340" y="6356350"/>
            <a:ext cx="871868" cy="365125"/>
          </a:xfrm>
        </p:spPr>
        <p:txBody>
          <a:bodyPr rtlCol="0"/>
          <a:lstStyle/>
          <a:p>
            <a:pPr rtl="0"/>
            <a:fld id="{C6518F3C-CC40-4C0E-931C-53467D4C3266}" type="slidenum">
              <a:rPr lang="en-US" altLang="zh-TW" smtClean="0"/>
              <a:pPr rtl="0"/>
              <a:t>25</a:t>
            </a:fld>
            <a:endParaRPr lang="zh-TW" dirty="0"/>
          </a:p>
        </p:txBody>
      </p:sp>
      <p:graphicFrame>
        <p:nvGraphicFramePr>
          <p:cNvPr id="6" name="內容版面配置區 5">
            <a:extLst>
              <a:ext uri="{FF2B5EF4-FFF2-40B4-BE49-F238E27FC236}">
                <a16:creationId xmlns:a16="http://schemas.microsoft.com/office/drawing/2014/main" id="{C58A0A5F-8C45-6598-6F18-0D22481408E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0289173"/>
              </p:ext>
            </p:extLst>
          </p:nvPr>
        </p:nvGraphicFramePr>
        <p:xfrm>
          <a:off x="842963" y="817969"/>
          <a:ext cx="10574790" cy="5260342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1125137">
                  <a:extLst>
                    <a:ext uri="{9D8B030D-6E8A-4147-A177-3AD203B41FA5}">
                      <a16:colId xmlns:a16="http://schemas.microsoft.com/office/drawing/2014/main" val="779010802"/>
                    </a:ext>
                  </a:extLst>
                </a:gridCol>
                <a:gridCol w="2115818">
                  <a:extLst>
                    <a:ext uri="{9D8B030D-6E8A-4147-A177-3AD203B41FA5}">
                      <a16:colId xmlns:a16="http://schemas.microsoft.com/office/drawing/2014/main" val="1107802155"/>
                    </a:ext>
                  </a:extLst>
                </a:gridCol>
                <a:gridCol w="2116896">
                  <a:extLst>
                    <a:ext uri="{9D8B030D-6E8A-4147-A177-3AD203B41FA5}">
                      <a16:colId xmlns:a16="http://schemas.microsoft.com/office/drawing/2014/main" val="4189151904"/>
                    </a:ext>
                  </a:extLst>
                </a:gridCol>
                <a:gridCol w="2456802">
                  <a:extLst>
                    <a:ext uri="{9D8B030D-6E8A-4147-A177-3AD203B41FA5}">
                      <a16:colId xmlns:a16="http://schemas.microsoft.com/office/drawing/2014/main" val="1575890704"/>
                    </a:ext>
                  </a:extLst>
                </a:gridCol>
                <a:gridCol w="2760137">
                  <a:extLst>
                    <a:ext uri="{9D8B030D-6E8A-4147-A177-3AD203B41FA5}">
                      <a16:colId xmlns:a16="http://schemas.microsoft.com/office/drawing/2014/main" val="2942773378"/>
                    </a:ext>
                  </a:extLst>
                </a:gridCol>
              </a:tblGrid>
              <a:tr h="640586">
                <a:tc>
                  <a:txBody>
                    <a:bodyPr/>
                    <a:lstStyle/>
                    <a:p>
                      <a:pPr marL="31750" algn="ctr"/>
                      <a:r>
                        <a:rPr lang="en-US" sz="2000" b="1" dirty="0" err="1">
                          <a:solidFill>
                            <a:srgbClr val="000000"/>
                          </a:solidFill>
                          <a:effectLst/>
                          <a:highlight>
                            <a:srgbClr val="FDE9D9"/>
                          </a:highlight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細明體_HKSCS" panose="02020500000000000000" pitchFamily="18" charset="-120"/>
                        </a:rPr>
                        <a:t>恩賜</a:t>
                      </a:r>
                      <a:endParaRPr lang="zh-TW" sz="2000" b="1" dirty="0">
                        <a:effectLst/>
                        <a:highlight>
                          <a:srgbClr val="FDE9D9"/>
                        </a:highlight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細明體_HKSCS" panose="02020500000000000000" pitchFamily="18" charset="-12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158115" algn="ctr"/>
                      <a:r>
                        <a:rPr lang="en-US" sz="2000" b="1" dirty="0" err="1">
                          <a:solidFill>
                            <a:srgbClr val="000000"/>
                          </a:solidFill>
                          <a:effectLst/>
                          <a:highlight>
                            <a:srgbClr val="E5DFEC"/>
                          </a:highlight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細明體_HKSCS" panose="02020500000000000000" pitchFamily="18" charset="-120"/>
                        </a:rPr>
                        <a:t>恩賜的長處（功效</a:t>
                      </a:r>
                      <a:r>
                        <a:rPr lang="en-US" sz="2000" b="1" dirty="0">
                          <a:solidFill>
                            <a:srgbClr val="000000"/>
                          </a:solidFill>
                          <a:effectLst/>
                          <a:highlight>
                            <a:srgbClr val="E5DFEC"/>
                          </a:highlight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細明體_HKSCS" panose="02020500000000000000" pitchFamily="18" charset="-120"/>
                        </a:rPr>
                        <a:t>）</a:t>
                      </a:r>
                      <a:endParaRPr lang="zh-TW" sz="2000" b="1" dirty="0">
                        <a:effectLst/>
                        <a:highlight>
                          <a:srgbClr val="E5DFEC"/>
                        </a:highlight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細明體_HKSCS" panose="02020500000000000000" pitchFamily="18" charset="-12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DFE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HK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158115" algn="ctr"/>
                      <a:r>
                        <a:rPr lang="en-US" sz="2000" b="1">
                          <a:solidFill>
                            <a:srgbClr val="000000"/>
                          </a:solidFill>
                          <a:effectLst/>
                          <a:highlight>
                            <a:srgbClr val="E5DFEC"/>
                          </a:highlight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細明體_HKSCS" panose="02020500000000000000" pitchFamily="18" charset="-120"/>
                        </a:rPr>
                        <a:t>恩賜的短處（軟弱）</a:t>
                      </a:r>
                      <a:endParaRPr lang="zh-TW" sz="2000" b="1">
                        <a:effectLst/>
                        <a:highlight>
                          <a:srgbClr val="E5DFEC"/>
                        </a:highlight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細明體_HKSCS" panose="02020500000000000000" pitchFamily="18" charset="-12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DFE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HK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57850255"/>
                  </a:ext>
                </a:extLst>
              </a:tr>
              <a:tr h="663195">
                <a:tc>
                  <a:txBody>
                    <a:bodyPr/>
                    <a:lstStyle/>
                    <a:p>
                      <a:pPr marL="31750" algn="ctr"/>
                      <a:r>
                        <a:rPr lang="en-US" sz="2000" b="1" dirty="0" err="1">
                          <a:solidFill>
                            <a:srgbClr val="000000"/>
                          </a:solidFill>
                          <a:effectLst/>
                          <a:highlight>
                            <a:srgbClr val="FDE9D9"/>
                          </a:highlight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細明體_HKSCS" panose="02020500000000000000" pitchFamily="18" charset="-120"/>
                        </a:rPr>
                        <a:t>先知</a:t>
                      </a:r>
                      <a:endParaRPr lang="zh-TW" sz="2000" b="1" dirty="0">
                        <a:effectLst/>
                        <a:highlight>
                          <a:srgbClr val="FDE9D9"/>
                        </a:highlight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細明體_HKSCS" panose="02020500000000000000" pitchFamily="18" charset="-12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marL="158115" algn="ctr"/>
                      <a:r>
                        <a:rPr lang="en-US" sz="2000" b="1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細明體_HKSCS" panose="02020500000000000000" pitchFamily="18" charset="-120"/>
                        </a:rPr>
                        <a:t>使人知罪</a:t>
                      </a:r>
                      <a:endParaRPr lang="zh-TW" sz="2000" b="1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細明體_HKSCS" panose="02020500000000000000" pitchFamily="18" charset="-12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58115" indent="-90805" algn="ctr"/>
                      <a:r>
                        <a:rPr lang="en-US" sz="2000" b="1" dirty="0" err="1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細明體_HKSCS" panose="02020500000000000000" pitchFamily="18" charset="-120"/>
                        </a:rPr>
                        <a:t>有講道能力</a:t>
                      </a:r>
                      <a:endParaRPr lang="zh-TW" sz="2000" b="1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細明體_HKSCS" panose="02020500000000000000" pitchFamily="18" charset="-12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9050" algn="ctr"/>
                      <a:r>
                        <a:rPr lang="en-US" sz="2000" b="1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細明體_HKSCS" panose="02020500000000000000" pitchFamily="18" charset="-120"/>
                        </a:rPr>
                        <a:t>易發脾氣、個性強</a:t>
                      </a:r>
                      <a:endParaRPr lang="zh-TW" sz="2000" b="1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細明體_HKSCS" panose="02020500000000000000" pitchFamily="18" charset="-12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8890" algn="ctr"/>
                      <a:r>
                        <a:rPr lang="en-US" sz="2000" b="1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細明體_HKSCS" panose="02020500000000000000" pitchFamily="18" charset="-120"/>
                        </a:rPr>
                        <a:t>自大</a:t>
                      </a:r>
                      <a:endParaRPr lang="zh-TW" sz="2000" b="1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細明體_HKSCS" panose="02020500000000000000" pitchFamily="18" charset="-12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61878352"/>
                  </a:ext>
                </a:extLst>
              </a:tr>
              <a:tr h="663195">
                <a:tc>
                  <a:txBody>
                    <a:bodyPr/>
                    <a:lstStyle/>
                    <a:p>
                      <a:pPr marL="31750" algn="ctr"/>
                      <a:r>
                        <a:rPr lang="en-US" sz="2000" b="1" dirty="0" err="1">
                          <a:solidFill>
                            <a:srgbClr val="000000"/>
                          </a:solidFill>
                          <a:effectLst/>
                          <a:highlight>
                            <a:srgbClr val="FDE9D9"/>
                          </a:highlight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細明體_HKSCS" panose="02020500000000000000" pitchFamily="18" charset="-120"/>
                        </a:rPr>
                        <a:t>服務</a:t>
                      </a:r>
                      <a:endParaRPr lang="zh-TW" sz="2000" b="1" dirty="0">
                        <a:effectLst/>
                        <a:highlight>
                          <a:srgbClr val="FDE9D9"/>
                        </a:highlight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細明體_HKSCS" panose="02020500000000000000" pitchFamily="18" charset="-12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marL="158115" algn="ctr"/>
                      <a:r>
                        <a:rPr lang="en-US" sz="2000" b="1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細明體_HKSCS" panose="02020500000000000000" pitchFamily="18" charset="-120"/>
                        </a:rPr>
                        <a:t>喜歡助人</a:t>
                      </a:r>
                      <a:endParaRPr lang="zh-TW" sz="2000" b="1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細明體_HKSCS" panose="02020500000000000000" pitchFamily="18" charset="-12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58115" indent="-90805" algn="ctr"/>
                      <a:r>
                        <a:rPr lang="en-US" sz="2000" b="1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細明體_HKSCS" panose="02020500000000000000" pitchFamily="18" charset="-120"/>
                        </a:rPr>
                        <a:t>殷勤不怕煩</a:t>
                      </a:r>
                      <a:endParaRPr lang="zh-TW" sz="2000" b="1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細明體_HKSCS" panose="02020500000000000000" pitchFamily="18" charset="-12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9050" algn="ctr"/>
                      <a:r>
                        <a:rPr lang="en-US" sz="2000" b="1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細明體_HKSCS" panose="02020500000000000000" pitchFamily="18" charset="-120"/>
                        </a:rPr>
                        <a:t>埋怨別人不夠愛心</a:t>
                      </a:r>
                      <a:endParaRPr lang="zh-TW" sz="2000" b="1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細明體_HKSCS" panose="02020500000000000000" pitchFamily="18" charset="-12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8890" algn="ctr"/>
                      <a:r>
                        <a:rPr lang="en-US" sz="2000" b="1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細明體_HKSCS" panose="02020500000000000000" pitchFamily="18" charset="-120"/>
                        </a:rPr>
                        <a:t>無忍耐</a:t>
                      </a:r>
                      <a:endParaRPr lang="zh-TW" sz="2000" b="1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細明體_HKSCS" panose="02020500000000000000" pitchFamily="18" charset="-12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92816066"/>
                  </a:ext>
                </a:extLst>
              </a:tr>
              <a:tr h="663195">
                <a:tc>
                  <a:txBody>
                    <a:bodyPr/>
                    <a:lstStyle/>
                    <a:p>
                      <a:pPr marL="31750" algn="ctr"/>
                      <a:r>
                        <a:rPr lang="en-US" sz="2000" b="1">
                          <a:solidFill>
                            <a:srgbClr val="000000"/>
                          </a:solidFill>
                          <a:effectLst/>
                          <a:highlight>
                            <a:srgbClr val="FDE9D9"/>
                          </a:highlight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細明體_HKSCS" panose="02020500000000000000" pitchFamily="18" charset="-120"/>
                        </a:rPr>
                        <a:t>教導</a:t>
                      </a:r>
                      <a:endParaRPr lang="zh-TW" sz="2000" b="1">
                        <a:effectLst/>
                        <a:highlight>
                          <a:srgbClr val="FDE9D9"/>
                        </a:highlight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細明體_HKSCS" panose="02020500000000000000" pitchFamily="18" charset="-12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marL="158115" algn="ctr"/>
                      <a:r>
                        <a:rPr lang="en-US" sz="2000" b="1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細明體_HKSCS" panose="02020500000000000000" pitchFamily="18" charset="-120"/>
                        </a:rPr>
                        <a:t>準確細心</a:t>
                      </a:r>
                      <a:endParaRPr lang="zh-TW" sz="2000" b="1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細明體_HKSCS" panose="02020500000000000000" pitchFamily="18" charset="-12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58115" indent="-90805" algn="ctr"/>
                      <a:r>
                        <a:rPr lang="en-US" sz="2000" b="1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細明體_HKSCS" panose="02020500000000000000" pitchFamily="18" charset="-120"/>
                        </a:rPr>
                        <a:t>研究精神</a:t>
                      </a:r>
                      <a:endParaRPr lang="zh-TW" sz="2000" b="1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細明體_HKSCS" panose="02020500000000000000" pitchFamily="18" charset="-12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9050" algn="ctr"/>
                      <a:r>
                        <a:rPr lang="en-US" sz="2000" b="1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細明體_HKSCS" panose="02020500000000000000" pitchFamily="18" charset="-120"/>
                        </a:rPr>
                        <a:t>因有學識而驕傲</a:t>
                      </a:r>
                      <a:endParaRPr lang="zh-TW" sz="2000" b="1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細明體_HKSCS" panose="02020500000000000000" pitchFamily="18" charset="-12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8890" algn="ctr"/>
                      <a:r>
                        <a:rPr lang="en-US" sz="2000" b="1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細明體_HKSCS" panose="02020500000000000000" pitchFamily="18" charset="-120"/>
                        </a:rPr>
                        <a:t>不重生命的經歷</a:t>
                      </a:r>
                      <a:endParaRPr lang="zh-TW" sz="2000" b="1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細明體_HKSCS" panose="02020500000000000000" pitchFamily="18" charset="-12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01906924"/>
                  </a:ext>
                </a:extLst>
              </a:tr>
              <a:tr h="663195">
                <a:tc>
                  <a:txBody>
                    <a:bodyPr/>
                    <a:lstStyle/>
                    <a:p>
                      <a:pPr marL="31750" algn="ctr"/>
                      <a:r>
                        <a:rPr lang="en-US" sz="2000" b="1" dirty="0" err="1">
                          <a:solidFill>
                            <a:srgbClr val="000000"/>
                          </a:solidFill>
                          <a:effectLst/>
                          <a:highlight>
                            <a:srgbClr val="FDE9D9"/>
                          </a:highlight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細明體_HKSCS" panose="02020500000000000000" pitchFamily="18" charset="-120"/>
                        </a:rPr>
                        <a:t>勸勉</a:t>
                      </a:r>
                      <a:endParaRPr lang="zh-TW" sz="2000" b="1" dirty="0">
                        <a:effectLst/>
                        <a:highlight>
                          <a:srgbClr val="FDE9D9"/>
                        </a:highlight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細明體_HKSCS" panose="02020500000000000000" pitchFamily="18" charset="-12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marL="158115" algn="ctr"/>
                      <a:r>
                        <a:rPr lang="en-US" sz="2000" b="1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細明體_HKSCS" panose="02020500000000000000" pitchFamily="18" charset="-120"/>
                        </a:rPr>
                        <a:t>解決難題</a:t>
                      </a:r>
                      <a:endParaRPr lang="zh-TW" sz="2000" b="1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細明體_HKSCS" panose="02020500000000000000" pitchFamily="18" charset="-12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58115" indent="-90805" algn="ctr"/>
                      <a:r>
                        <a:rPr lang="en-US" sz="2000" b="1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細明體_HKSCS" panose="02020500000000000000" pitchFamily="18" charset="-120"/>
                        </a:rPr>
                        <a:t>個別輔導</a:t>
                      </a:r>
                      <a:endParaRPr lang="zh-TW" sz="2000" b="1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細明體_HKSCS" panose="02020500000000000000" pitchFamily="18" charset="-12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9050" algn="ctr"/>
                      <a:r>
                        <a:rPr lang="en-US" sz="2000" b="1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細明體_HKSCS" panose="02020500000000000000" pitchFamily="18" charset="-120"/>
                        </a:rPr>
                        <a:t>太重實際生活</a:t>
                      </a:r>
                      <a:endParaRPr lang="zh-TW" sz="2000" b="1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細明體_HKSCS" panose="02020500000000000000" pitchFamily="18" charset="-12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8890" algn="ctr"/>
                      <a:r>
                        <a:rPr lang="zh-TW" sz="2000" b="1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細明體_HKSCS" panose="02020500000000000000" pitchFamily="18" charset="-120"/>
                        </a:rPr>
                        <a:t>用太多時間做個人工作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52344149"/>
                  </a:ext>
                </a:extLst>
              </a:tr>
              <a:tr h="663195">
                <a:tc>
                  <a:txBody>
                    <a:bodyPr/>
                    <a:lstStyle/>
                    <a:p>
                      <a:pPr marL="31750" algn="ctr"/>
                      <a:r>
                        <a:rPr lang="en-US" sz="2000" b="1">
                          <a:solidFill>
                            <a:srgbClr val="000000"/>
                          </a:solidFill>
                          <a:effectLst/>
                          <a:highlight>
                            <a:srgbClr val="FDE9D9"/>
                          </a:highlight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細明體_HKSCS" panose="02020500000000000000" pitchFamily="18" charset="-120"/>
                        </a:rPr>
                        <a:t>奉獻</a:t>
                      </a:r>
                      <a:endParaRPr lang="zh-TW" sz="2000" b="1">
                        <a:effectLst/>
                        <a:highlight>
                          <a:srgbClr val="FDE9D9"/>
                        </a:highlight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細明體_HKSCS" panose="02020500000000000000" pitchFamily="18" charset="-12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marL="158115" algn="ctr"/>
                      <a:r>
                        <a:rPr lang="en-US" sz="2000" b="1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細明體_HKSCS" panose="02020500000000000000" pitchFamily="18" charset="-120"/>
                        </a:rPr>
                        <a:t>善於理財</a:t>
                      </a:r>
                      <a:endParaRPr lang="zh-TW" sz="2000" b="1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細明體_HKSCS" panose="02020500000000000000" pitchFamily="18" charset="-12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58115" indent="-90805" algn="ctr"/>
                      <a:r>
                        <a:rPr lang="en-US" sz="2000" b="1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細明體_HKSCS" panose="02020500000000000000" pitchFamily="18" charset="-120"/>
                        </a:rPr>
                        <a:t>樂獻聖工</a:t>
                      </a:r>
                      <a:endParaRPr lang="zh-TW" sz="2000" b="1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細明體_HKSCS" panose="02020500000000000000" pitchFamily="18" charset="-12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9050" algn="ctr"/>
                      <a:r>
                        <a:rPr lang="en-US" sz="2000" b="1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細明體_HKSCS" panose="02020500000000000000" pitchFamily="18" charset="-120"/>
                        </a:rPr>
                        <a:t>用錢控制人事</a:t>
                      </a:r>
                      <a:endParaRPr lang="zh-TW" sz="2000" b="1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細明體_HKSCS" panose="02020500000000000000" pitchFamily="18" charset="-12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8890" algn="ctr"/>
                      <a:r>
                        <a:rPr lang="en-US" sz="2000" b="1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細明體_HKSCS" panose="02020500000000000000" pitchFamily="18" charset="-120"/>
                        </a:rPr>
                        <a:t>太重物質、不屬靈</a:t>
                      </a:r>
                      <a:endParaRPr lang="zh-TW" sz="2000" b="1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細明體_HKSCS" panose="02020500000000000000" pitchFamily="18" charset="-12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49920850"/>
                  </a:ext>
                </a:extLst>
              </a:tr>
              <a:tr h="663195">
                <a:tc>
                  <a:txBody>
                    <a:bodyPr/>
                    <a:lstStyle/>
                    <a:p>
                      <a:pPr marL="31750" algn="ctr"/>
                      <a:r>
                        <a:rPr lang="en-US" sz="2000" b="1" dirty="0" err="1">
                          <a:solidFill>
                            <a:srgbClr val="000000"/>
                          </a:solidFill>
                          <a:effectLst/>
                          <a:highlight>
                            <a:srgbClr val="FDE9D9"/>
                          </a:highlight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細明體_HKSCS" panose="02020500000000000000" pitchFamily="18" charset="-120"/>
                        </a:rPr>
                        <a:t>行政</a:t>
                      </a:r>
                      <a:endParaRPr lang="zh-TW" sz="2000" b="1" dirty="0">
                        <a:effectLst/>
                        <a:highlight>
                          <a:srgbClr val="FDE9D9"/>
                        </a:highlight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細明體_HKSCS" panose="02020500000000000000" pitchFamily="18" charset="-12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marL="158115" algn="ctr"/>
                      <a:r>
                        <a:rPr lang="en-US" sz="2000" b="1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細明體_HKSCS" panose="02020500000000000000" pitchFamily="18" charset="-120"/>
                        </a:rPr>
                        <a:t>工作有條理</a:t>
                      </a:r>
                      <a:endParaRPr lang="zh-TW" sz="2000" b="1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細明體_HKSCS" panose="02020500000000000000" pitchFamily="18" charset="-12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58115" indent="-90805" algn="ctr"/>
                      <a:r>
                        <a:rPr lang="en-US" sz="2000" b="1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細明體_HKSCS" panose="02020500000000000000" pitchFamily="18" charset="-120"/>
                        </a:rPr>
                        <a:t>有計劃，講功效</a:t>
                      </a:r>
                      <a:endParaRPr lang="zh-TW" sz="2000" b="1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細明體_HKSCS" panose="02020500000000000000" pitchFamily="18" charset="-12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9050" algn="ctr"/>
                      <a:r>
                        <a:rPr lang="en-US" sz="2000" b="1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細明體_HKSCS" panose="02020500000000000000" pitchFamily="18" charset="-120"/>
                        </a:rPr>
                        <a:t>重事不重人情</a:t>
                      </a:r>
                      <a:endParaRPr lang="zh-TW" sz="2000" b="1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細明體_HKSCS" panose="02020500000000000000" pitchFamily="18" charset="-12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8890" algn="ctr"/>
                      <a:r>
                        <a:rPr lang="en-US" sz="2000" b="1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細明體_HKSCS" panose="02020500000000000000" pitchFamily="18" charset="-120"/>
                        </a:rPr>
                        <a:t>靠方法多於聖靈</a:t>
                      </a:r>
                      <a:endParaRPr lang="zh-TW" sz="2000" b="1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細明體_HKSCS" panose="02020500000000000000" pitchFamily="18" charset="-12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64099054"/>
                  </a:ext>
                </a:extLst>
              </a:tr>
              <a:tr h="640586">
                <a:tc>
                  <a:txBody>
                    <a:bodyPr/>
                    <a:lstStyle/>
                    <a:p>
                      <a:pPr marL="31750" algn="ctr"/>
                      <a:r>
                        <a:rPr lang="en-US" sz="2000" b="1">
                          <a:solidFill>
                            <a:srgbClr val="000000"/>
                          </a:solidFill>
                          <a:effectLst/>
                          <a:highlight>
                            <a:srgbClr val="FDE9D9"/>
                          </a:highlight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細明體_HKSCS" panose="02020500000000000000" pitchFamily="18" charset="-120"/>
                        </a:rPr>
                        <a:t>憐憫</a:t>
                      </a:r>
                      <a:endParaRPr lang="zh-TW" sz="2000" b="1">
                        <a:effectLst/>
                        <a:highlight>
                          <a:srgbClr val="FDE9D9"/>
                        </a:highlight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細明體_HKSCS" panose="02020500000000000000" pitchFamily="18" charset="-12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marL="158115" algn="ctr"/>
                      <a:r>
                        <a:rPr lang="en-US" sz="2000" b="1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細明體_HKSCS" panose="02020500000000000000" pitchFamily="18" charset="-120"/>
                        </a:rPr>
                        <a:t>富同情心</a:t>
                      </a:r>
                      <a:endParaRPr lang="zh-TW" sz="2000" b="1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細明體_HKSCS" panose="02020500000000000000" pitchFamily="18" charset="-12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58115" indent="-90805" algn="ctr"/>
                      <a:r>
                        <a:rPr lang="en-US" sz="2000" b="1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細明體_HKSCS" panose="02020500000000000000" pitchFamily="18" charset="-120"/>
                        </a:rPr>
                        <a:t>體貼別人</a:t>
                      </a:r>
                      <a:endParaRPr lang="zh-TW" sz="2000" b="1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細明體_HKSCS" panose="02020500000000000000" pitchFamily="18" charset="-12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9050" algn="ctr"/>
                      <a:r>
                        <a:rPr lang="en-US" sz="2000" b="1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細明體_HKSCS" panose="02020500000000000000" pitchFamily="18" charset="-120"/>
                        </a:rPr>
                        <a:t>不夠理智</a:t>
                      </a:r>
                      <a:endParaRPr lang="zh-TW" sz="2000" b="1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細明體_HKSCS" panose="02020500000000000000" pitchFamily="18" charset="-12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8890" algn="ctr"/>
                      <a:r>
                        <a:rPr lang="en-US" sz="2000" b="1" dirty="0" err="1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細明體_HKSCS" panose="02020500000000000000" pitchFamily="18" charset="-120"/>
                        </a:rPr>
                        <a:t>容易改變計劃</a:t>
                      </a:r>
                      <a:endParaRPr lang="zh-TW" sz="2000" b="1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細明體_HKSCS" panose="02020500000000000000" pitchFamily="18" charset="-12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5298975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8897215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標題 70">
            <a:extLst>
              <a:ext uri="{FF2B5EF4-FFF2-40B4-BE49-F238E27FC236}">
                <a16:creationId xmlns:a16="http://schemas.microsoft.com/office/drawing/2014/main" id="{91710E43-E112-40D3-95B5-7E3C5D5AD8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51400"/>
            <a:ext cx="9486900" cy="626236"/>
          </a:xfrm>
        </p:spPr>
        <p:txBody>
          <a:bodyPr rtlCol="0">
            <a:normAutofit/>
          </a:bodyPr>
          <a:lstStyle/>
          <a:p>
            <a:pPr rtl="0"/>
            <a:r>
              <a:rPr lang="zh-TW" altLang="en-US" sz="3600" b="1" dirty="0">
                <a:solidFill>
                  <a:schemeClr val="bg1"/>
                </a:solidFill>
              </a:rPr>
              <a:t>屬靈恩賜的強弱之別</a:t>
            </a:r>
            <a:endParaRPr lang="zh-TW" sz="3600" b="1" dirty="0">
              <a:solidFill>
                <a:schemeClr val="bg1"/>
              </a:solidFill>
            </a:endParaRPr>
          </a:p>
        </p:txBody>
      </p:sp>
      <p:sp>
        <p:nvSpPr>
          <p:cNvPr id="19" name="頁尾版面配置區 18">
            <a:extLst>
              <a:ext uri="{FF2B5EF4-FFF2-40B4-BE49-F238E27FC236}">
                <a16:creationId xmlns:a16="http://schemas.microsoft.com/office/drawing/2014/main" id="{77C7938D-18D5-43AF-A86F-D9A1342AB7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 rot="5400000">
            <a:off x="-1708136" y="3223750"/>
            <a:ext cx="4114800" cy="410501"/>
          </a:xfrm>
        </p:spPr>
        <p:txBody>
          <a:bodyPr rtlCol="0"/>
          <a:lstStyle/>
          <a:p>
            <a:pPr rtl="0"/>
            <a:r>
              <a:rPr lang="zh-TW" altLang="en-US" dirty="0"/>
              <a:t>彼此配搭，共建神家</a:t>
            </a:r>
            <a:endParaRPr lang="zh-TW" dirty="0"/>
          </a:p>
        </p:txBody>
      </p:sp>
      <p:sp>
        <p:nvSpPr>
          <p:cNvPr id="22" name="投影片編號版面配置區 21">
            <a:extLst>
              <a:ext uri="{FF2B5EF4-FFF2-40B4-BE49-F238E27FC236}">
                <a16:creationId xmlns:a16="http://schemas.microsoft.com/office/drawing/2014/main" id="{A7C51F7D-55A9-41A1-B86F-FB29FCB7A9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16340" y="6356350"/>
            <a:ext cx="871868" cy="365125"/>
          </a:xfrm>
        </p:spPr>
        <p:txBody>
          <a:bodyPr rtlCol="0"/>
          <a:lstStyle/>
          <a:p>
            <a:pPr rtl="0"/>
            <a:fld id="{C6518F3C-CC40-4C0E-931C-53467D4C3266}" type="slidenum">
              <a:rPr lang="en-US" altLang="zh-TW" smtClean="0"/>
              <a:pPr rtl="0"/>
              <a:t>26</a:t>
            </a:fld>
            <a:endParaRPr lang="zh-TW" dirty="0"/>
          </a:p>
        </p:txBody>
      </p:sp>
      <p:graphicFrame>
        <p:nvGraphicFramePr>
          <p:cNvPr id="6" name="內容版面配置區 5">
            <a:extLst>
              <a:ext uri="{FF2B5EF4-FFF2-40B4-BE49-F238E27FC236}">
                <a16:creationId xmlns:a16="http://schemas.microsoft.com/office/drawing/2014/main" id="{C58A0A5F-8C45-6598-6F18-0D22481408E5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842963" y="817969"/>
          <a:ext cx="10574790" cy="5260342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1125137">
                  <a:extLst>
                    <a:ext uri="{9D8B030D-6E8A-4147-A177-3AD203B41FA5}">
                      <a16:colId xmlns:a16="http://schemas.microsoft.com/office/drawing/2014/main" val="779010802"/>
                    </a:ext>
                  </a:extLst>
                </a:gridCol>
                <a:gridCol w="2115818">
                  <a:extLst>
                    <a:ext uri="{9D8B030D-6E8A-4147-A177-3AD203B41FA5}">
                      <a16:colId xmlns:a16="http://schemas.microsoft.com/office/drawing/2014/main" val="1107802155"/>
                    </a:ext>
                  </a:extLst>
                </a:gridCol>
                <a:gridCol w="2116896">
                  <a:extLst>
                    <a:ext uri="{9D8B030D-6E8A-4147-A177-3AD203B41FA5}">
                      <a16:colId xmlns:a16="http://schemas.microsoft.com/office/drawing/2014/main" val="4189151904"/>
                    </a:ext>
                  </a:extLst>
                </a:gridCol>
                <a:gridCol w="2456802">
                  <a:extLst>
                    <a:ext uri="{9D8B030D-6E8A-4147-A177-3AD203B41FA5}">
                      <a16:colId xmlns:a16="http://schemas.microsoft.com/office/drawing/2014/main" val="1575890704"/>
                    </a:ext>
                  </a:extLst>
                </a:gridCol>
                <a:gridCol w="2760137">
                  <a:extLst>
                    <a:ext uri="{9D8B030D-6E8A-4147-A177-3AD203B41FA5}">
                      <a16:colId xmlns:a16="http://schemas.microsoft.com/office/drawing/2014/main" val="2942773378"/>
                    </a:ext>
                  </a:extLst>
                </a:gridCol>
              </a:tblGrid>
              <a:tr h="640586">
                <a:tc>
                  <a:txBody>
                    <a:bodyPr/>
                    <a:lstStyle/>
                    <a:p>
                      <a:pPr marL="31750" algn="ctr"/>
                      <a:r>
                        <a:rPr lang="en-US" sz="2000" b="1">
                          <a:solidFill>
                            <a:srgbClr val="000000"/>
                          </a:solidFill>
                          <a:effectLst/>
                          <a:highlight>
                            <a:srgbClr val="FDE9D9"/>
                          </a:highlight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細明體_HKSCS" panose="02020500000000000000" pitchFamily="18" charset="-120"/>
                        </a:rPr>
                        <a:t>恩賜</a:t>
                      </a:r>
                      <a:endParaRPr lang="zh-TW" sz="2000" b="1">
                        <a:effectLst/>
                        <a:highlight>
                          <a:srgbClr val="FDE9D9"/>
                        </a:highlight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細明體_HKSCS" panose="02020500000000000000" pitchFamily="18" charset="-12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158115" algn="ctr"/>
                      <a:r>
                        <a:rPr lang="en-US" sz="2000" b="1">
                          <a:solidFill>
                            <a:srgbClr val="000000"/>
                          </a:solidFill>
                          <a:effectLst/>
                          <a:highlight>
                            <a:srgbClr val="E5DFEC"/>
                          </a:highlight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細明體_HKSCS" panose="02020500000000000000" pitchFamily="18" charset="-120"/>
                        </a:rPr>
                        <a:t>恩賜的長處（功效）</a:t>
                      </a:r>
                      <a:endParaRPr lang="zh-TW" sz="2000" b="1">
                        <a:effectLst/>
                        <a:highlight>
                          <a:srgbClr val="E5DFEC"/>
                        </a:highlight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細明體_HKSCS" panose="02020500000000000000" pitchFamily="18" charset="-12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DFE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HK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158115" algn="ctr"/>
                      <a:r>
                        <a:rPr lang="en-US" sz="2000" b="1">
                          <a:solidFill>
                            <a:srgbClr val="000000"/>
                          </a:solidFill>
                          <a:effectLst/>
                          <a:highlight>
                            <a:srgbClr val="E5DFEC"/>
                          </a:highlight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細明體_HKSCS" panose="02020500000000000000" pitchFamily="18" charset="-120"/>
                        </a:rPr>
                        <a:t>恩賜的短處（軟弱）</a:t>
                      </a:r>
                      <a:endParaRPr lang="zh-TW" sz="2000" b="1">
                        <a:effectLst/>
                        <a:highlight>
                          <a:srgbClr val="E5DFEC"/>
                        </a:highlight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細明體_HKSCS" panose="02020500000000000000" pitchFamily="18" charset="-12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DFE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HK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57850255"/>
                  </a:ext>
                </a:extLst>
              </a:tr>
              <a:tr h="663195">
                <a:tc>
                  <a:txBody>
                    <a:bodyPr/>
                    <a:lstStyle/>
                    <a:p>
                      <a:pPr marL="31750" algn="ctr"/>
                      <a:r>
                        <a:rPr lang="en-US" sz="2000" b="1">
                          <a:solidFill>
                            <a:srgbClr val="000000"/>
                          </a:solidFill>
                          <a:effectLst/>
                          <a:highlight>
                            <a:srgbClr val="FDE9D9"/>
                          </a:highlight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細明體_HKSCS" panose="02020500000000000000" pitchFamily="18" charset="-120"/>
                        </a:rPr>
                        <a:t>先知</a:t>
                      </a:r>
                      <a:endParaRPr lang="zh-TW" sz="2000" b="1">
                        <a:effectLst/>
                        <a:highlight>
                          <a:srgbClr val="FDE9D9"/>
                        </a:highlight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細明體_HKSCS" panose="02020500000000000000" pitchFamily="18" charset="-12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marL="158115" algn="ctr"/>
                      <a:r>
                        <a:rPr lang="en-US" sz="2000" b="1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細明體_HKSCS" panose="02020500000000000000" pitchFamily="18" charset="-120"/>
                        </a:rPr>
                        <a:t>使人知罪</a:t>
                      </a:r>
                      <a:endParaRPr lang="zh-TW" sz="2000" b="1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細明體_HKSCS" panose="02020500000000000000" pitchFamily="18" charset="-12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58115" indent="-90805" algn="ctr"/>
                      <a:r>
                        <a:rPr lang="en-US" sz="2000" b="1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細明體_HKSCS" panose="02020500000000000000" pitchFamily="18" charset="-120"/>
                        </a:rPr>
                        <a:t>有講道能力</a:t>
                      </a:r>
                      <a:endParaRPr lang="zh-TW" sz="2000" b="1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細明體_HKSCS" panose="02020500000000000000" pitchFamily="18" charset="-12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9050" algn="ctr"/>
                      <a:r>
                        <a:rPr lang="en-US" sz="2000" b="1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細明體_HKSCS" panose="02020500000000000000" pitchFamily="18" charset="-120"/>
                        </a:rPr>
                        <a:t>易發脾氣、個性強</a:t>
                      </a:r>
                      <a:endParaRPr lang="zh-TW" sz="2000" b="1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細明體_HKSCS" panose="02020500000000000000" pitchFamily="18" charset="-12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8890" algn="ctr"/>
                      <a:r>
                        <a:rPr lang="en-US" sz="2000" b="1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細明體_HKSCS" panose="02020500000000000000" pitchFamily="18" charset="-120"/>
                        </a:rPr>
                        <a:t>自大</a:t>
                      </a:r>
                      <a:endParaRPr lang="zh-TW" sz="2000" b="1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細明體_HKSCS" panose="02020500000000000000" pitchFamily="18" charset="-12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61878352"/>
                  </a:ext>
                </a:extLst>
              </a:tr>
              <a:tr h="663195">
                <a:tc>
                  <a:txBody>
                    <a:bodyPr/>
                    <a:lstStyle/>
                    <a:p>
                      <a:pPr marL="31750" algn="ctr"/>
                      <a:r>
                        <a:rPr lang="en-US" sz="2000" b="1">
                          <a:solidFill>
                            <a:srgbClr val="000000"/>
                          </a:solidFill>
                          <a:effectLst/>
                          <a:highlight>
                            <a:srgbClr val="FDE9D9"/>
                          </a:highlight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細明體_HKSCS" panose="02020500000000000000" pitchFamily="18" charset="-120"/>
                        </a:rPr>
                        <a:t>服務</a:t>
                      </a:r>
                      <a:endParaRPr lang="zh-TW" sz="2000" b="1">
                        <a:effectLst/>
                        <a:highlight>
                          <a:srgbClr val="FDE9D9"/>
                        </a:highlight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細明體_HKSCS" panose="02020500000000000000" pitchFamily="18" charset="-12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marL="158115" algn="ctr"/>
                      <a:r>
                        <a:rPr lang="en-US" sz="2000" b="1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細明體_HKSCS" panose="02020500000000000000" pitchFamily="18" charset="-120"/>
                        </a:rPr>
                        <a:t>喜歡助人</a:t>
                      </a:r>
                      <a:endParaRPr lang="zh-TW" sz="2000" b="1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細明體_HKSCS" panose="02020500000000000000" pitchFamily="18" charset="-12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58115" indent="-90805" algn="ctr"/>
                      <a:r>
                        <a:rPr lang="en-US" sz="2000" b="1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細明體_HKSCS" panose="02020500000000000000" pitchFamily="18" charset="-120"/>
                        </a:rPr>
                        <a:t>殷勤不怕煩</a:t>
                      </a:r>
                      <a:endParaRPr lang="zh-TW" sz="2000" b="1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細明體_HKSCS" panose="02020500000000000000" pitchFamily="18" charset="-12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9050" algn="ctr"/>
                      <a:r>
                        <a:rPr lang="en-US" sz="2000" b="1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細明體_HKSCS" panose="02020500000000000000" pitchFamily="18" charset="-120"/>
                        </a:rPr>
                        <a:t>埋怨別人不夠愛心</a:t>
                      </a:r>
                      <a:endParaRPr lang="zh-TW" sz="2000" b="1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細明體_HKSCS" panose="02020500000000000000" pitchFamily="18" charset="-12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8890" algn="ctr"/>
                      <a:r>
                        <a:rPr lang="en-US" sz="2000" b="1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細明體_HKSCS" panose="02020500000000000000" pitchFamily="18" charset="-120"/>
                        </a:rPr>
                        <a:t>無忍耐</a:t>
                      </a:r>
                      <a:endParaRPr lang="zh-TW" sz="2000" b="1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細明體_HKSCS" panose="02020500000000000000" pitchFamily="18" charset="-12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92816066"/>
                  </a:ext>
                </a:extLst>
              </a:tr>
              <a:tr h="663195">
                <a:tc>
                  <a:txBody>
                    <a:bodyPr/>
                    <a:lstStyle/>
                    <a:p>
                      <a:pPr marL="31750" algn="ctr"/>
                      <a:r>
                        <a:rPr lang="en-US" sz="2000" b="1">
                          <a:solidFill>
                            <a:srgbClr val="000000"/>
                          </a:solidFill>
                          <a:effectLst/>
                          <a:highlight>
                            <a:srgbClr val="FDE9D9"/>
                          </a:highlight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細明體_HKSCS" panose="02020500000000000000" pitchFamily="18" charset="-120"/>
                        </a:rPr>
                        <a:t>教導</a:t>
                      </a:r>
                      <a:endParaRPr lang="zh-TW" sz="2000" b="1">
                        <a:effectLst/>
                        <a:highlight>
                          <a:srgbClr val="FDE9D9"/>
                        </a:highlight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細明體_HKSCS" panose="02020500000000000000" pitchFamily="18" charset="-12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marL="158115" algn="ctr"/>
                      <a:r>
                        <a:rPr lang="en-US" sz="2000" b="1" dirty="0" err="1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細明體_HKSCS" panose="02020500000000000000" pitchFamily="18" charset="-120"/>
                        </a:rPr>
                        <a:t>準確細心</a:t>
                      </a:r>
                      <a:endParaRPr lang="zh-TW" sz="2000" b="1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細明體_HKSCS" panose="02020500000000000000" pitchFamily="18" charset="-12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58115" indent="-90805" algn="ctr"/>
                      <a:r>
                        <a:rPr lang="en-US" sz="2000" b="1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細明體_HKSCS" panose="02020500000000000000" pitchFamily="18" charset="-120"/>
                        </a:rPr>
                        <a:t>研究精神</a:t>
                      </a:r>
                      <a:endParaRPr lang="zh-TW" sz="2000" b="1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細明體_HKSCS" panose="02020500000000000000" pitchFamily="18" charset="-12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9050" algn="ctr"/>
                      <a:r>
                        <a:rPr lang="en-US" sz="2000" b="1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細明體_HKSCS" panose="02020500000000000000" pitchFamily="18" charset="-120"/>
                        </a:rPr>
                        <a:t>因有學識而驕傲</a:t>
                      </a:r>
                      <a:endParaRPr lang="zh-TW" sz="2000" b="1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細明體_HKSCS" panose="02020500000000000000" pitchFamily="18" charset="-12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8890" algn="ctr"/>
                      <a:r>
                        <a:rPr lang="en-US" sz="2000" b="1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細明體_HKSCS" panose="02020500000000000000" pitchFamily="18" charset="-120"/>
                        </a:rPr>
                        <a:t>不重生命的經歷</a:t>
                      </a:r>
                      <a:endParaRPr lang="zh-TW" sz="2000" b="1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細明體_HKSCS" panose="02020500000000000000" pitchFamily="18" charset="-12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01906924"/>
                  </a:ext>
                </a:extLst>
              </a:tr>
              <a:tr h="663195">
                <a:tc>
                  <a:txBody>
                    <a:bodyPr/>
                    <a:lstStyle/>
                    <a:p>
                      <a:pPr marL="31750" algn="ctr"/>
                      <a:r>
                        <a:rPr lang="en-US" sz="2000" b="1">
                          <a:solidFill>
                            <a:srgbClr val="000000"/>
                          </a:solidFill>
                          <a:effectLst/>
                          <a:highlight>
                            <a:srgbClr val="FDE9D9"/>
                          </a:highlight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細明體_HKSCS" panose="02020500000000000000" pitchFamily="18" charset="-120"/>
                        </a:rPr>
                        <a:t>勸勉</a:t>
                      </a:r>
                      <a:endParaRPr lang="zh-TW" sz="2000" b="1">
                        <a:effectLst/>
                        <a:highlight>
                          <a:srgbClr val="FDE9D9"/>
                        </a:highlight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細明體_HKSCS" panose="02020500000000000000" pitchFamily="18" charset="-12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marL="158115" algn="ctr"/>
                      <a:r>
                        <a:rPr lang="en-US" sz="2000" b="1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細明體_HKSCS" panose="02020500000000000000" pitchFamily="18" charset="-120"/>
                        </a:rPr>
                        <a:t>解決難題</a:t>
                      </a:r>
                      <a:endParaRPr lang="zh-TW" sz="2000" b="1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細明體_HKSCS" panose="02020500000000000000" pitchFamily="18" charset="-12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58115" indent="-90805" algn="ctr"/>
                      <a:r>
                        <a:rPr lang="en-US" sz="2000" b="1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細明體_HKSCS" panose="02020500000000000000" pitchFamily="18" charset="-120"/>
                        </a:rPr>
                        <a:t>個別輔導</a:t>
                      </a:r>
                      <a:endParaRPr lang="zh-TW" sz="2000" b="1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細明體_HKSCS" panose="02020500000000000000" pitchFamily="18" charset="-12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9050" algn="ctr"/>
                      <a:r>
                        <a:rPr lang="en-US" sz="2000" b="1" dirty="0" err="1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細明體_HKSCS" panose="02020500000000000000" pitchFamily="18" charset="-120"/>
                        </a:rPr>
                        <a:t>太重實際生活</a:t>
                      </a:r>
                      <a:endParaRPr lang="zh-TW" sz="2000" b="1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細明體_HKSCS" panose="02020500000000000000" pitchFamily="18" charset="-12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8890" algn="ctr"/>
                      <a:r>
                        <a:rPr lang="zh-TW" sz="2000" b="1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細明體_HKSCS" panose="02020500000000000000" pitchFamily="18" charset="-120"/>
                        </a:rPr>
                        <a:t>用太多時間做個人工作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52344149"/>
                  </a:ext>
                </a:extLst>
              </a:tr>
              <a:tr h="663195">
                <a:tc>
                  <a:txBody>
                    <a:bodyPr/>
                    <a:lstStyle/>
                    <a:p>
                      <a:pPr marL="31750" algn="ctr"/>
                      <a:r>
                        <a:rPr lang="en-US" sz="2000" b="1">
                          <a:solidFill>
                            <a:srgbClr val="000000"/>
                          </a:solidFill>
                          <a:effectLst/>
                          <a:highlight>
                            <a:srgbClr val="FDE9D9"/>
                          </a:highlight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細明體_HKSCS" panose="02020500000000000000" pitchFamily="18" charset="-120"/>
                        </a:rPr>
                        <a:t>奉獻</a:t>
                      </a:r>
                      <a:endParaRPr lang="zh-TW" sz="2000" b="1">
                        <a:effectLst/>
                        <a:highlight>
                          <a:srgbClr val="FDE9D9"/>
                        </a:highlight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細明體_HKSCS" panose="02020500000000000000" pitchFamily="18" charset="-12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marL="158115" algn="ctr"/>
                      <a:r>
                        <a:rPr lang="en-US" sz="2000" b="1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細明體_HKSCS" panose="02020500000000000000" pitchFamily="18" charset="-120"/>
                        </a:rPr>
                        <a:t>善於理財</a:t>
                      </a:r>
                      <a:endParaRPr lang="zh-TW" sz="2000" b="1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細明體_HKSCS" panose="02020500000000000000" pitchFamily="18" charset="-12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58115" indent="-90805" algn="ctr"/>
                      <a:r>
                        <a:rPr lang="en-US" sz="2000" b="1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細明體_HKSCS" panose="02020500000000000000" pitchFamily="18" charset="-120"/>
                        </a:rPr>
                        <a:t>樂獻聖工</a:t>
                      </a:r>
                      <a:endParaRPr lang="zh-TW" sz="2000" b="1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細明體_HKSCS" panose="02020500000000000000" pitchFamily="18" charset="-12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9050" algn="ctr"/>
                      <a:r>
                        <a:rPr lang="en-US" sz="2000" b="1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細明體_HKSCS" panose="02020500000000000000" pitchFamily="18" charset="-120"/>
                        </a:rPr>
                        <a:t>用錢控制人事</a:t>
                      </a:r>
                      <a:endParaRPr lang="zh-TW" sz="2000" b="1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細明體_HKSCS" panose="02020500000000000000" pitchFamily="18" charset="-12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8890" algn="ctr"/>
                      <a:r>
                        <a:rPr lang="en-US" sz="2000" b="1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細明體_HKSCS" panose="02020500000000000000" pitchFamily="18" charset="-120"/>
                        </a:rPr>
                        <a:t>太重物質、不屬靈</a:t>
                      </a:r>
                      <a:endParaRPr lang="zh-TW" sz="2000" b="1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細明體_HKSCS" panose="02020500000000000000" pitchFamily="18" charset="-12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49920850"/>
                  </a:ext>
                </a:extLst>
              </a:tr>
              <a:tr h="663195">
                <a:tc>
                  <a:txBody>
                    <a:bodyPr/>
                    <a:lstStyle/>
                    <a:p>
                      <a:pPr marL="31750" algn="ctr"/>
                      <a:r>
                        <a:rPr lang="en-US" sz="2000" b="1">
                          <a:solidFill>
                            <a:srgbClr val="000000"/>
                          </a:solidFill>
                          <a:effectLst/>
                          <a:highlight>
                            <a:srgbClr val="FDE9D9"/>
                          </a:highlight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細明體_HKSCS" panose="02020500000000000000" pitchFamily="18" charset="-120"/>
                        </a:rPr>
                        <a:t>行政</a:t>
                      </a:r>
                      <a:endParaRPr lang="zh-TW" sz="2000" b="1">
                        <a:effectLst/>
                        <a:highlight>
                          <a:srgbClr val="FDE9D9"/>
                        </a:highlight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細明體_HKSCS" panose="02020500000000000000" pitchFamily="18" charset="-12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marL="158115" algn="ctr"/>
                      <a:r>
                        <a:rPr lang="en-US" sz="2000" b="1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細明體_HKSCS" panose="02020500000000000000" pitchFamily="18" charset="-120"/>
                        </a:rPr>
                        <a:t>工作有條理</a:t>
                      </a:r>
                      <a:endParaRPr lang="zh-TW" sz="2000" b="1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細明體_HKSCS" panose="02020500000000000000" pitchFamily="18" charset="-12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58115" indent="-90805" algn="ctr"/>
                      <a:r>
                        <a:rPr lang="en-US" sz="2000" b="1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細明體_HKSCS" panose="02020500000000000000" pitchFamily="18" charset="-120"/>
                        </a:rPr>
                        <a:t>有計劃，講功效</a:t>
                      </a:r>
                      <a:endParaRPr lang="zh-TW" sz="2000" b="1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細明體_HKSCS" panose="02020500000000000000" pitchFamily="18" charset="-12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9050" algn="ctr"/>
                      <a:r>
                        <a:rPr lang="en-US" sz="2000" b="1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細明體_HKSCS" panose="02020500000000000000" pitchFamily="18" charset="-120"/>
                        </a:rPr>
                        <a:t>重事不重人情</a:t>
                      </a:r>
                      <a:endParaRPr lang="zh-TW" sz="2000" b="1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細明體_HKSCS" panose="02020500000000000000" pitchFamily="18" charset="-12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8890" algn="ctr"/>
                      <a:r>
                        <a:rPr lang="en-US" sz="2000" b="1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細明體_HKSCS" panose="02020500000000000000" pitchFamily="18" charset="-120"/>
                        </a:rPr>
                        <a:t>靠方法多於聖靈</a:t>
                      </a:r>
                      <a:endParaRPr lang="zh-TW" sz="2000" b="1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細明體_HKSCS" panose="02020500000000000000" pitchFamily="18" charset="-12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64099054"/>
                  </a:ext>
                </a:extLst>
              </a:tr>
              <a:tr h="640586">
                <a:tc>
                  <a:txBody>
                    <a:bodyPr/>
                    <a:lstStyle/>
                    <a:p>
                      <a:pPr marL="31750" algn="ctr"/>
                      <a:r>
                        <a:rPr lang="en-US" sz="2000" b="1">
                          <a:solidFill>
                            <a:srgbClr val="000000"/>
                          </a:solidFill>
                          <a:effectLst/>
                          <a:highlight>
                            <a:srgbClr val="FDE9D9"/>
                          </a:highlight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細明體_HKSCS" panose="02020500000000000000" pitchFamily="18" charset="-120"/>
                        </a:rPr>
                        <a:t>憐憫</a:t>
                      </a:r>
                      <a:endParaRPr lang="zh-TW" sz="2000" b="1">
                        <a:effectLst/>
                        <a:highlight>
                          <a:srgbClr val="FDE9D9"/>
                        </a:highlight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細明體_HKSCS" panose="02020500000000000000" pitchFamily="18" charset="-12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marL="158115" algn="ctr"/>
                      <a:r>
                        <a:rPr lang="en-US" sz="2000" b="1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細明體_HKSCS" panose="02020500000000000000" pitchFamily="18" charset="-120"/>
                        </a:rPr>
                        <a:t>富同情心</a:t>
                      </a:r>
                      <a:endParaRPr lang="zh-TW" sz="2000" b="1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細明體_HKSCS" panose="02020500000000000000" pitchFamily="18" charset="-12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58115" indent="-90805" algn="ctr"/>
                      <a:r>
                        <a:rPr lang="en-US" sz="2000" b="1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細明體_HKSCS" panose="02020500000000000000" pitchFamily="18" charset="-120"/>
                        </a:rPr>
                        <a:t>體貼別人</a:t>
                      </a:r>
                      <a:endParaRPr lang="zh-TW" sz="2000" b="1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細明體_HKSCS" panose="02020500000000000000" pitchFamily="18" charset="-12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9050" algn="ctr"/>
                      <a:r>
                        <a:rPr lang="en-US" sz="2000" b="1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細明體_HKSCS" panose="02020500000000000000" pitchFamily="18" charset="-120"/>
                        </a:rPr>
                        <a:t>不夠理智</a:t>
                      </a:r>
                      <a:endParaRPr lang="zh-TW" sz="2000" b="1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細明體_HKSCS" panose="02020500000000000000" pitchFamily="18" charset="-12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8890" algn="ctr"/>
                      <a:r>
                        <a:rPr lang="en-US" sz="2000" b="1" dirty="0" err="1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細明體_HKSCS" panose="02020500000000000000" pitchFamily="18" charset="-120"/>
                        </a:rPr>
                        <a:t>容易改變計劃</a:t>
                      </a:r>
                      <a:endParaRPr lang="zh-TW" sz="2000" b="1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細明體_HKSCS" panose="02020500000000000000" pitchFamily="18" charset="-12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52989752"/>
                  </a:ext>
                </a:extLst>
              </a:tr>
            </a:tbl>
          </a:graphicData>
        </a:graphic>
      </p:graphicFrame>
      <p:sp>
        <p:nvSpPr>
          <p:cNvPr id="2" name="橢圓 1">
            <a:extLst>
              <a:ext uri="{FF2B5EF4-FFF2-40B4-BE49-F238E27FC236}">
                <a16:creationId xmlns:a16="http://schemas.microsoft.com/office/drawing/2014/main" id="{E6880281-5638-EF8D-0379-63CB029604E4}"/>
              </a:ext>
            </a:extLst>
          </p:cNvPr>
          <p:cNvSpPr/>
          <p:nvPr/>
        </p:nvSpPr>
        <p:spPr>
          <a:xfrm>
            <a:off x="4061732" y="4661807"/>
            <a:ext cx="2167618" cy="85725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HK" altLang="en-US"/>
          </a:p>
        </p:txBody>
      </p:sp>
      <p:sp>
        <p:nvSpPr>
          <p:cNvPr id="3" name="橢圓 2">
            <a:extLst>
              <a:ext uri="{FF2B5EF4-FFF2-40B4-BE49-F238E27FC236}">
                <a16:creationId xmlns:a16="http://schemas.microsoft.com/office/drawing/2014/main" id="{EE80EE92-C13D-A42F-769D-FBE3FF0F4B81}"/>
              </a:ext>
            </a:extLst>
          </p:cNvPr>
          <p:cNvSpPr/>
          <p:nvPr/>
        </p:nvSpPr>
        <p:spPr>
          <a:xfrm>
            <a:off x="8948722" y="5328013"/>
            <a:ext cx="2167618" cy="85725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HK" altLang="en-US"/>
          </a:p>
        </p:txBody>
      </p:sp>
      <p:sp>
        <p:nvSpPr>
          <p:cNvPr id="4" name="箭號: 左-右雙向 3">
            <a:extLst>
              <a:ext uri="{FF2B5EF4-FFF2-40B4-BE49-F238E27FC236}">
                <a16:creationId xmlns:a16="http://schemas.microsoft.com/office/drawing/2014/main" id="{25CAEEEF-A5CC-C379-F60C-F86229A8CADF}"/>
              </a:ext>
            </a:extLst>
          </p:cNvPr>
          <p:cNvSpPr/>
          <p:nvPr/>
        </p:nvSpPr>
        <p:spPr>
          <a:xfrm rot="516788">
            <a:off x="6306945" y="5126658"/>
            <a:ext cx="2580347" cy="705394"/>
          </a:xfrm>
          <a:prstGeom prst="leftRightArrow">
            <a:avLst>
              <a:gd name="adj1" fmla="val 29138"/>
              <a:gd name="adj2" fmla="val 38626"/>
            </a:avLst>
          </a:prstGeom>
          <a:solidFill>
            <a:srgbClr val="FFCC66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HK" altLang="en-US" dirty="0"/>
          </a:p>
        </p:txBody>
      </p:sp>
      <p:sp>
        <p:nvSpPr>
          <p:cNvPr id="5" name="橢圓 4">
            <a:extLst>
              <a:ext uri="{FF2B5EF4-FFF2-40B4-BE49-F238E27FC236}">
                <a16:creationId xmlns:a16="http://schemas.microsoft.com/office/drawing/2014/main" id="{7D40528A-C2B6-89F6-4885-A03494D1A36B}"/>
              </a:ext>
            </a:extLst>
          </p:cNvPr>
          <p:cNvSpPr/>
          <p:nvPr/>
        </p:nvSpPr>
        <p:spPr>
          <a:xfrm>
            <a:off x="8948722" y="2053589"/>
            <a:ext cx="2167618" cy="85725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HK" altLang="en-US"/>
          </a:p>
        </p:txBody>
      </p:sp>
      <p:sp>
        <p:nvSpPr>
          <p:cNvPr id="7" name="橢圓 6">
            <a:extLst>
              <a:ext uri="{FF2B5EF4-FFF2-40B4-BE49-F238E27FC236}">
                <a16:creationId xmlns:a16="http://schemas.microsoft.com/office/drawing/2014/main" id="{CF63FA0C-8543-9BF8-1630-F6F75482EC95}"/>
              </a:ext>
            </a:extLst>
          </p:cNvPr>
          <p:cNvSpPr/>
          <p:nvPr/>
        </p:nvSpPr>
        <p:spPr>
          <a:xfrm>
            <a:off x="2021053" y="3355520"/>
            <a:ext cx="2167618" cy="85725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HK" altLang="en-US"/>
          </a:p>
        </p:txBody>
      </p:sp>
      <p:sp>
        <p:nvSpPr>
          <p:cNvPr id="8" name="箭號: 左-右雙向 7">
            <a:extLst>
              <a:ext uri="{FF2B5EF4-FFF2-40B4-BE49-F238E27FC236}">
                <a16:creationId xmlns:a16="http://schemas.microsoft.com/office/drawing/2014/main" id="{69A86C14-5562-941E-4B11-955628EDFD06}"/>
              </a:ext>
            </a:extLst>
          </p:cNvPr>
          <p:cNvSpPr/>
          <p:nvPr/>
        </p:nvSpPr>
        <p:spPr>
          <a:xfrm rot="20806801">
            <a:off x="4207862" y="2724783"/>
            <a:ext cx="4638987" cy="705394"/>
          </a:xfrm>
          <a:prstGeom prst="leftRightArrow">
            <a:avLst>
              <a:gd name="adj1" fmla="val 29138"/>
              <a:gd name="adj2" fmla="val 38626"/>
            </a:avLst>
          </a:prstGeom>
          <a:solidFill>
            <a:srgbClr val="FFCC66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HK" altLang="en-US" dirty="0"/>
          </a:p>
        </p:txBody>
      </p:sp>
    </p:spTree>
    <p:extLst>
      <p:ext uri="{BB962C8B-B14F-4D97-AF65-F5344CB8AC3E}">
        <p14:creationId xmlns:p14="http://schemas.microsoft.com/office/powerpoint/2010/main" val="3189373067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8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DF58D2A9-2FFA-373B-FD0D-2A2AD4CA3555}"/>
              </a:ext>
            </a:extLst>
          </p:cNvPr>
          <p:cNvPicPr>
            <a:picLocks noGrp="1" noChangeAspect="1" noChangeArrowheads="1"/>
          </p:cNvPicPr>
          <p:nvPr>
            <p:ph type="pic" sz="quarter" idx="15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標題 8">
            <a:extLst>
              <a:ext uri="{FF2B5EF4-FFF2-40B4-BE49-F238E27FC236}">
                <a16:creationId xmlns:a16="http://schemas.microsoft.com/office/drawing/2014/main" id="{DD000782-937A-17E4-83AF-D8B1F78670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7200" dirty="0">
                <a:solidFill>
                  <a:srgbClr val="FFFFFF"/>
                </a:solidFill>
                <a:ea typeface="華康粗圓體" panose="020F0709000000000000" pitchFamily="49" charset="-120"/>
                <a:cs typeface="Times New Roman" panose="02020603050405020304" pitchFamily="18" charset="0"/>
              </a:rPr>
              <a:t>從神的眼光看自己</a:t>
            </a:r>
            <a:endParaRPr lang="zh-HK" altLang="en-US" sz="13800" dirty="0"/>
          </a:p>
        </p:txBody>
      </p:sp>
      <p:sp>
        <p:nvSpPr>
          <p:cNvPr id="10" name="文字版面配置區 9">
            <a:extLst>
              <a:ext uri="{FF2B5EF4-FFF2-40B4-BE49-F238E27FC236}">
                <a16:creationId xmlns:a16="http://schemas.microsoft.com/office/drawing/2014/main" id="{7EC23EA3-DA9A-49C1-6EDE-670BA7DEF1E0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371598" y="5498645"/>
            <a:ext cx="9486902" cy="620487"/>
          </a:xfrm>
        </p:spPr>
        <p:txBody>
          <a:bodyPr>
            <a:normAutofit lnSpcReduction="10000"/>
          </a:bodyPr>
          <a:lstStyle/>
          <a:p>
            <a:r>
              <a:rPr lang="zh-TW" altLang="en-US" sz="3600" b="1" dirty="0">
                <a:solidFill>
                  <a:srgbClr val="FFFF00"/>
                </a:solidFill>
              </a:rPr>
              <a:t>羅十二</a:t>
            </a:r>
            <a:r>
              <a:rPr lang="en-US" altLang="zh-TW" sz="3600" b="1" dirty="0">
                <a:solidFill>
                  <a:srgbClr val="FFFF00"/>
                </a:solidFill>
              </a:rPr>
              <a:t>3</a:t>
            </a:r>
            <a:endParaRPr lang="zh-HK" altLang="en-US" sz="3600" b="1" dirty="0">
              <a:solidFill>
                <a:srgbClr val="FFFF00"/>
              </a:solidFill>
            </a:endParaRPr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74BBA6C6-DEEE-C838-D7D6-CE0F4E29D9A7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1318875" y="6356350"/>
            <a:ext cx="873125" cy="365125"/>
          </a:xfrm>
        </p:spPr>
        <p:txBody>
          <a:bodyPr/>
          <a:lstStyle/>
          <a:p>
            <a:pPr rtl="0"/>
            <a:fld id="{F8E28480-1C08-4458-AD97-0283E6FFD09D}" type="slidenum">
              <a:rPr lang="en-US" altLang="zh-TW" smtClean="0"/>
              <a:pPr rtl="0"/>
              <a:t>27</a:t>
            </a:fld>
            <a:endParaRPr lang="zh-TW" dirty="0"/>
          </a:p>
        </p:txBody>
      </p:sp>
    </p:spTree>
    <p:extLst>
      <p:ext uri="{BB962C8B-B14F-4D97-AF65-F5344CB8AC3E}">
        <p14:creationId xmlns:p14="http://schemas.microsoft.com/office/powerpoint/2010/main" val="1992565478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標題 7">
            <a:extLst>
              <a:ext uri="{FF2B5EF4-FFF2-40B4-BE49-F238E27FC236}">
                <a16:creationId xmlns:a16="http://schemas.microsoft.com/office/drawing/2014/main" id="{7746E242-8532-4760-6031-1DC7B708C8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04332" y="6068479"/>
            <a:ext cx="9486900" cy="725118"/>
          </a:xfrm>
        </p:spPr>
        <p:txBody>
          <a:bodyPr>
            <a:normAutofit/>
          </a:bodyPr>
          <a:lstStyle/>
          <a:p>
            <a:pPr algn="r"/>
            <a:r>
              <a:rPr lang="zh-HK" altLang="en-US" b="1" dirty="0"/>
              <a:t>羅十二</a:t>
            </a:r>
            <a:r>
              <a:rPr lang="en-US" altLang="zh-HK" b="1" dirty="0"/>
              <a:t>3</a:t>
            </a:r>
            <a:endParaRPr lang="zh-HK" altLang="en-US" b="1" dirty="0"/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E8659DF3-7C91-BE40-0099-D7E545D7FF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zh-TW" altLang="en-US"/>
              <a:t>彼此配搭，共建神家</a:t>
            </a:r>
            <a:endParaRPr lang="zh-TW"/>
          </a:p>
        </p:txBody>
      </p:sp>
      <p:sp>
        <p:nvSpPr>
          <p:cNvPr id="9" name="內容版面配置區 8">
            <a:extLst>
              <a:ext uri="{FF2B5EF4-FFF2-40B4-BE49-F238E27FC236}">
                <a16:creationId xmlns:a16="http://schemas.microsoft.com/office/drawing/2014/main" id="{4C55CD17-672A-76EC-592D-DB56A355CBE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0769" y="718457"/>
            <a:ext cx="10790464" cy="5670097"/>
          </a:xfrm>
        </p:spPr>
        <p:txBody>
          <a:bodyPr>
            <a:normAutofit/>
          </a:bodyPr>
          <a:lstStyle/>
          <a:p>
            <a:pPr marL="533400" indent="-533400">
              <a:buNone/>
            </a:pPr>
            <a:r>
              <a:rPr lang="en-US" altLang="zh-TW" sz="4400" b="1" dirty="0"/>
              <a:t>3	</a:t>
            </a:r>
            <a:r>
              <a:rPr lang="zh-TW" altLang="en-US" sz="4400" b="1" dirty="0"/>
              <a:t>我憑著所賜我的恩對你們每一位說：</a:t>
            </a:r>
            <a:endParaRPr lang="en-US" altLang="zh-TW" sz="4400" b="1" dirty="0"/>
          </a:p>
          <a:p>
            <a:pPr marL="533400" indent="-533400">
              <a:buNone/>
            </a:pPr>
            <a:r>
              <a:rPr lang="en-US" altLang="zh-TW" sz="4400" b="1" dirty="0"/>
              <a:t>	</a:t>
            </a:r>
            <a:r>
              <a:rPr lang="zh-TW" altLang="en-US" sz="4400" b="1" dirty="0"/>
              <a:t>不要把</a:t>
            </a:r>
            <a:r>
              <a:rPr lang="zh-TW" altLang="en-US" sz="4400" b="1" dirty="0">
                <a:solidFill>
                  <a:srgbClr val="FF0000"/>
                </a:solidFill>
              </a:rPr>
              <a:t>自己看</a:t>
            </a:r>
            <a:r>
              <a:rPr lang="zh-TW" altLang="en-US" sz="4400" b="1" dirty="0"/>
              <a:t>得太高，</a:t>
            </a:r>
            <a:endParaRPr lang="en-US" altLang="zh-TW" sz="4400" b="1" dirty="0"/>
          </a:p>
          <a:p>
            <a:pPr marL="533400" indent="-533400">
              <a:buNone/>
            </a:pPr>
            <a:r>
              <a:rPr lang="en-US" altLang="zh-TW" sz="4400" b="1" dirty="0"/>
              <a:t>	</a:t>
            </a:r>
            <a:r>
              <a:rPr lang="zh-TW" altLang="en-US" sz="4400" b="1" dirty="0"/>
              <a:t>要照著　神所分給各人的</a:t>
            </a:r>
            <a:r>
              <a:rPr lang="zh-TW" altLang="en-US" sz="4400" b="1" dirty="0">
                <a:solidFill>
                  <a:srgbClr val="7030A0"/>
                </a:solidFill>
              </a:rPr>
              <a:t>信心</a:t>
            </a:r>
            <a:r>
              <a:rPr lang="zh-TW" altLang="en-US" sz="4400" b="1" dirty="0"/>
              <a:t>來衡量，</a:t>
            </a:r>
            <a:endParaRPr lang="en-US" altLang="zh-TW" sz="4400" b="1" dirty="0"/>
          </a:p>
          <a:p>
            <a:pPr marL="533400" indent="-533400">
              <a:buNone/>
            </a:pPr>
            <a:r>
              <a:rPr lang="en-US" altLang="zh-TW" sz="4400" b="1" dirty="0"/>
              <a:t>	</a:t>
            </a:r>
            <a:r>
              <a:rPr lang="zh-TW" altLang="en-US" sz="4400" b="1" dirty="0"/>
              <a:t>看得</a:t>
            </a:r>
            <a:r>
              <a:rPr lang="zh-TW" altLang="en-US" sz="4400" b="1" dirty="0">
                <a:solidFill>
                  <a:srgbClr val="00B0F0"/>
                </a:solidFill>
              </a:rPr>
              <a:t>合乎中道</a:t>
            </a:r>
            <a:r>
              <a:rPr lang="zh-TW" altLang="en-US" sz="4400" b="1" dirty="0"/>
              <a:t>。</a:t>
            </a:r>
            <a:endParaRPr lang="zh-HK" altLang="en-US" sz="4400" b="1" dirty="0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E8AF31C6-3615-43D4-06DE-B29E407373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F8E28480-1C08-4458-AD97-0283E6FFD09D}" type="slidenum">
              <a:rPr lang="en-US" altLang="zh-TW" smtClean="0"/>
              <a:pPr rtl="0"/>
              <a:t>28</a:t>
            </a:fld>
            <a:endParaRPr lang="zh-TW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9686213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標題 7">
            <a:extLst>
              <a:ext uri="{FF2B5EF4-FFF2-40B4-BE49-F238E27FC236}">
                <a16:creationId xmlns:a16="http://schemas.microsoft.com/office/drawing/2014/main" id="{7746E242-8532-4760-6031-1DC7B708C8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04332" y="6068479"/>
            <a:ext cx="9486900" cy="725118"/>
          </a:xfrm>
        </p:spPr>
        <p:txBody>
          <a:bodyPr>
            <a:normAutofit/>
          </a:bodyPr>
          <a:lstStyle/>
          <a:p>
            <a:pPr algn="r"/>
            <a:r>
              <a:rPr lang="zh-HK" altLang="en-US" b="1" dirty="0"/>
              <a:t>林前</a:t>
            </a:r>
            <a:r>
              <a:rPr lang="zh-TW" altLang="en-US" b="1" dirty="0"/>
              <a:t>八</a:t>
            </a:r>
            <a:r>
              <a:rPr lang="en-US" altLang="zh-HK" b="1" dirty="0"/>
              <a:t>1</a:t>
            </a:r>
            <a:r>
              <a:rPr lang="zh-TW" altLang="en-US" b="1" dirty="0"/>
              <a:t>、十二</a:t>
            </a:r>
            <a:r>
              <a:rPr lang="en-US" altLang="zh-TW" b="1" dirty="0"/>
              <a:t>31</a:t>
            </a:r>
            <a:endParaRPr lang="zh-HK" altLang="en-US" b="1" dirty="0"/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E8659DF3-7C91-BE40-0099-D7E545D7FF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zh-TW" altLang="en-US"/>
              <a:t>彼此配搭，共建神家</a:t>
            </a:r>
            <a:endParaRPr lang="zh-TW"/>
          </a:p>
        </p:txBody>
      </p:sp>
      <p:sp>
        <p:nvSpPr>
          <p:cNvPr id="9" name="內容版面配置區 8">
            <a:extLst>
              <a:ext uri="{FF2B5EF4-FFF2-40B4-BE49-F238E27FC236}">
                <a16:creationId xmlns:a16="http://schemas.microsoft.com/office/drawing/2014/main" id="{4C55CD17-672A-76EC-592D-DB56A355CBE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0769" y="718457"/>
            <a:ext cx="10790464" cy="567009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zh-TW" sz="4400" b="1" dirty="0"/>
              <a:t>【</a:t>
            </a:r>
            <a:r>
              <a:rPr lang="zh-TW" altLang="en-US" sz="4400" b="1" dirty="0"/>
              <a:t>林前</a:t>
            </a:r>
            <a:r>
              <a:rPr lang="en-US" altLang="zh-TW" sz="4400" b="1" dirty="0"/>
              <a:t>8:1】</a:t>
            </a:r>
            <a:r>
              <a:rPr lang="zh-TW" altLang="en-US" sz="4400" b="1" dirty="0"/>
              <a:t>關於祭過偶像的食物，我們曉得「我們都有知識」，但知識使人自高自大，</a:t>
            </a:r>
            <a:r>
              <a:rPr lang="zh-TW" altLang="en-US" sz="4400" b="1" dirty="0">
                <a:solidFill>
                  <a:srgbClr val="FF0000"/>
                </a:solidFill>
              </a:rPr>
              <a:t>惟有愛心能造就人</a:t>
            </a:r>
            <a:r>
              <a:rPr lang="zh-TW" altLang="en-US" sz="4400" b="1" dirty="0"/>
              <a:t>。</a:t>
            </a:r>
            <a:endParaRPr lang="en-US" altLang="zh-TW" sz="4400" b="1" dirty="0"/>
          </a:p>
          <a:p>
            <a:pPr marL="0" indent="0">
              <a:buNone/>
            </a:pPr>
            <a:endParaRPr lang="en-US" altLang="zh-TW" sz="1200" b="1" dirty="0"/>
          </a:p>
          <a:p>
            <a:pPr marL="0" indent="0">
              <a:buNone/>
            </a:pPr>
            <a:r>
              <a:rPr lang="zh-TW" altLang="en-US" sz="4400" b="1" dirty="0"/>
              <a:t>恩賜或使人自高自大，</a:t>
            </a:r>
            <a:r>
              <a:rPr lang="zh-TW" altLang="en-US" sz="4400" b="1" dirty="0">
                <a:solidFill>
                  <a:srgbClr val="FF0000"/>
                </a:solidFill>
              </a:rPr>
              <a:t>惟有愛心能造就人</a:t>
            </a:r>
            <a:r>
              <a:rPr lang="zh-TW" altLang="en-US" sz="4400" b="1" dirty="0"/>
              <a:t>。</a:t>
            </a:r>
            <a:endParaRPr lang="en-US" altLang="zh-TW" sz="4400" b="1" dirty="0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E8AF31C6-3615-43D4-06DE-B29E407373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F8E28480-1C08-4458-AD97-0283E6FFD09D}" type="slidenum">
              <a:rPr lang="en-US" altLang="zh-TW" smtClean="0"/>
              <a:pPr rtl="0"/>
              <a:t>29</a:t>
            </a:fld>
            <a:endParaRPr lang="zh-TW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2038266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uiExpand="1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標題 7">
            <a:extLst>
              <a:ext uri="{FF2B5EF4-FFF2-40B4-BE49-F238E27FC236}">
                <a16:creationId xmlns:a16="http://schemas.microsoft.com/office/drawing/2014/main" id="{5EBB839E-B54C-F383-C36F-C12228349D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52550" y="-25609"/>
            <a:ext cx="9486900" cy="725118"/>
          </a:xfrm>
        </p:spPr>
        <p:txBody>
          <a:bodyPr>
            <a:normAutofit/>
          </a:bodyPr>
          <a:lstStyle/>
          <a:p>
            <a:r>
              <a:rPr lang="zh-TW" altLang="en-US" sz="4000" b="1" dirty="0">
                <a:solidFill>
                  <a:srgbClr val="FF0000"/>
                </a:solidFill>
              </a:rPr>
              <a:t>羅馬書三個重要的連接詞</a:t>
            </a:r>
            <a:endParaRPr lang="zh-HK" altLang="en-US" sz="4000" b="1" dirty="0">
              <a:solidFill>
                <a:srgbClr val="FF0000"/>
              </a:solidFill>
            </a:endParaRPr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CF3D1CA0-7A86-EF6F-0106-E547A0D4A7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zh-TW" altLang="en-US"/>
              <a:t>彼此配搭，共建神家</a:t>
            </a:r>
            <a:endParaRPr lang="zh-TW"/>
          </a:p>
        </p:txBody>
      </p:sp>
      <p:sp>
        <p:nvSpPr>
          <p:cNvPr id="9" name="內容版面配置區 8">
            <a:extLst>
              <a:ext uri="{FF2B5EF4-FFF2-40B4-BE49-F238E27FC236}">
                <a16:creationId xmlns:a16="http://schemas.microsoft.com/office/drawing/2014/main" id="{F0029499-2BF2-5080-4672-7B3728AEB5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8264" y="922564"/>
            <a:ext cx="10601325" cy="5235927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altLang="zh-TW" sz="3200" b="1" dirty="0"/>
              <a:t>【</a:t>
            </a:r>
            <a:r>
              <a:rPr lang="zh-TW" altLang="en-US" sz="3200" b="1" dirty="0"/>
              <a:t>羅</a:t>
            </a:r>
            <a:r>
              <a:rPr lang="en-US" altLang="zh-TW" sz="3200" b="1" dirty="0"/>
              <a:t>5:1】</a:t>
            </a:r>
            <a:r>
              <a:rPr lang="zh-TW" altLang="en-US" sz="3200" b="1" dirty="0">
                <a:solidFill>
                  <a:srgbClr val="FF0000"/>
                </a:solidFill>
              </a:rPr>
              <a:t>所以</a:t>
            </a:r>
            <a:r>
              <a:rPr lang="zh-TW" altLang="en-US" sz="3200" b="1" dirty="0"/>
              <a:t>，我們既因信稱義，就藉著我們的主耶穌基督得以與　神和好。</a:t>
            </a:r>
            <a:endParaRPr lang="en-US" altLang="zh-TW" sz="3200" b="1" dirty="0"/>
          </a:p>
          <a:p>
            <a:pPr marL="0" indent="0" algn="just">
              <a:buNone/>
            </a:pPr>
            <a:r>
              <a:rPr lang="en-US" altLang="zh-TW" sz="3200" b="1" dirty="0"/>
              <a:t>【</a:t>
            </a:r>
            <a:r>
              <a:rPr lang="zh-TW" altLang="en-US" sz="3200" b="1" dirty="0"/>
              <a:t>羅</a:t>
            </a:r>
            <a:r>
              <a:rPr lang="en-US" altLang="zh-TW" sz="3200" b="1" dirty="0"/>
              <a:t>8:1】</a:t>
            </a:r>
            <a:r>
              <a:rPr lang="zh-TW" altLang="en-US" sz="3200" b="1" dirty="0">
                <a:solidFill>
                  <a:srgbClr val="FF0000"/>
                </a:solidFill>
              </a:rPr>
              <a:t>所以</a:t>
            </a:r>
            <a:r>
              <a:rPr lang="zh-TW" altLang="en-US" sz="3200" b="1" dirty="0"/>
              <a:t>現在</a:t>
            </a:r>
            <a:r>
              <a:rPr lang="en-US" altLang="zh-TW" sz="3200" b="1" dirty="0"/>
              <a:t>(</a:t>
            </a:r>
            <a:r>
              <a:rPr lang="zh-TW" altLang="en-US" sz="3200" b="1" dirty="0"/>
              <a:t>如今</a:t>
            </a:r>
            <a:r>
              <a:rPr lang="en-US" altLang="zh-TW" sz="3200" b="1" dirty="0"/>
              <a:t>)</a:t>
            </a:r>
            <a:r>
              <a:rPr lang="zh-TW" altLang="en-US" sz="3200" b="1" dirty="0"/>
              <a:t>，那些在耶穌基督裡的人就不被定罪了；</a:t>
            </a:r>
            <a:r>
              <a:rPr lang="en-US" altLang="zh-TW" sz="3200" b="1" dirty="0">
                <a:solidFill>
                  <a:srgbClr val="0070C0"/>
                </a:solidFill>
              </a:rPr>
              <a:t>(</a:t>
            </a:r>
            <a:r>
              <a:rPr lang="zh-TW" altLang="en-US" sz="3200" b="1" dirty="0">
                <a:solidFill>
                  <a:srgbClr val="0070C0"/>
                </a:solidFill>
              </a:rPr>
              <a:t>新譯本</a:t>
            </a:r>
            <a:r>
              <a:rPr lang="en-US" altLang="zh-TW" sz="3200" b="1" dirty="0">
                <a:solidFill>
                  <a:srgbClr val="0070C0"/>
                </a:solidFill>
              </a:rPr>
              <a:t>)</a:t>
            </a:r>
          </a:p>
          <a:p>
            <a:pPr marL="0" indent="0" algn="just">
              <a:buNone/>
            </a:pPr>
            <a:r>
              <a:rPr lang="en-US" altLang="zh-TW" sz="3200" b="1" dirty="0"/>
              <a:t>【</a:t>
            </a:r>
            <a:r>
              <a:rPr lang="zh-TW" altLang="en-US" sz="3200" b="1" dirty="0"/>
              <a:t>羅</a:t>
            </a:r>
            <a:r>
              <a:rPr lang="en-US" altLang="zh-TW" sz="3200" b="1" dirty="0"/>
              <a:t>12:1-2】</a:t>
            </a:r>
            <a:r>
              <a:rPr lang="en-US" altLang="zh-TW" sz="3200" b="1" baseline="30000" dirty="0"/>
              <a:t>1 </a:t>
            </a:r>
            <a:r>
              <a:rPr lang="zh-TW" altLang="en-US" sz="3200" b="1" dirty="0">
                <a:solidFill>
                  <a:srgbClr val="FF0000"/>
                </a:solidFill>
              </a:rPr>
              <a:t>所以</a:t>
            </a:r>
            <a:r>
              <a:rPr lang="zh-TW" altLang="en-US" sz="3200" b="1" dirty="0"/>
              <a:t>，弟兄們，我以　神的慈悲勸你們，將身體獻上當作活祭，是聖潔的，是　神所喜悅的，你們如此事奉乃是理所當然的。</a:t>
            </a:r>
            <a:r>
              <a:rPr lang="en-US" altLang="zh-TW" sz="3200" b="1" baseline="30000" dirty="0"/>
              <a:t>2</a:t>
            </a:r>
            <a:r>
              <a:rPr lang="en-US" altLang="zh-TW" sz="3200" b="1" dirty="0"/>
              <a:t> </a:t>
            </a:r>
            <a:r>
              <a:rPr lang="zh-TW" altLang="en-US" sz="3200" b="1" dirty="0"/>
              <a:t>不要效法這個世界，只要心意更新而變化，叫你們察驗何為　神的善良、純全、可喜悅的旨意。</a:t>
            </a:r>
            <a:endParaRPr lang="en-US" altLang="zh-TW" sz="3200" b="1" dirty="0"/>
          </a:p>
          <a:p>
            <a:pPr marL="0" indent="0" algn="just">
              <a:buNone/>
            </a:pPr>
            <a:endParaRPr lang="zh-HK" altLang="en-US" sz="2800" b="1" dirty="0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6956ECFC-7832-C5ED-76F2-4CEA89B4B5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F8E28480-1C08-4458-AD97-0283E6FFD09D}" type="slidenum">
              <a:rPr lang="en-US" altLang="zh-TW" smtClean="0"/>
              <a:pPr rtl="0"/>
              <a:t>3</a:t>
            </a:fld>
            <a:endParaRPr lang="zh-TW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4200911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p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標題 7">
            <a:extLst>
              <a:ext uri="{FF2B5EF4-FFF2-40B4-BE49-F238E27FC236}">
                <a16:creationId xmlns:a16="http://schemas.microsoft.com/office/drawing/2014/main" id="{7746E242-8532-4760-6031-1DC7B708C8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04332" y="6068479"/>
            <a:ext cx="9486900" cy="725118"/>
          </a:xfrm>
        </p:spPr>
        <p:txBody>
          <a:bodyPr>
            <a:normAutofit/>
          </a:bodyPr>
          <a:lstStyle/>
          <a:p>
            <a:pPr algn="r"/>
            <a:r>
              <a:rPr lang="zh-HK" altLang="en-US" b="1" dirty="0"/>
              <a:t>林前</a:t>
            </a:r>
            <a:r>
              <a:rPr lang="zh-TW" altLang="en-US" b="1" dirty="0"/>
              <a:t>八</a:t>
            </a:r>
            <a:r>
              <a:rPr lang="en-US" altLang="zh-HK" b="1" dirty="0"/>
              <a:t>1</a:t>
            </a:r>
            <a:r>
              <a:rPr lang="zh-TW" altLang="en-US" b="1" dirty="0"/>
              <a:t>、十二</a:t>
            </a:r>
            <a:r>
              <a:rPr lang="en-US" altLang="zh-TW" b="1" dirty="0"/>
              <a:t>31</a:t>
            </a:r>
            <a:endParaRPr lang="zh-HK" altLang="en-US" b="1" dirty="0"/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E8659DF3-7C91-BE40-0099-D7E545D7FF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zh-TW" altLang="en-US"/>
              <a:t>彼此配搭，共建神家</a:t>
            </a:r>
            <a:endParaRPr lang="zh-TW"/>
          </a:p>
        </p:txBody>
      </p:sp>
      <p:sp>
        <p:nvSpPr>
          <p:cNvPr id="9" name="內容版面配置區 8">
            <a:extLst>
              <a:ext uri="{FF2B5EF4-FFF2-40B4-BE49-F238E27FC236}">
                <a16:creationId xmlns:a16="http://schemas.microsoft.com/office/drawing/2014/main" id="{4C55CD17-672A-76EC-592D-DB56A355CBE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0769" y="718457"/>
            <a:ext cx="10790464" cy="5670097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en-US" altLang="zh-TW" sz="3800" b="1" dirty="0"/>
              <a:t>【</a:t>
            </a:r>
            <a:r>
              <a:rPr lang="zh-TW" altLang="en-US" sz="3800" b="1" dirty="0"/>
              <a:t>林前</a:t>
            </a:r>
            <a:r>
              <a:rPr lang="en-US" altLang="zh-TW" sz="3800" b="1" dirty="0"/>
              <a:t>12:31】</a:t>
            </a:r>
            <a:r>
              <a:rPr lang="zh-TW" altLang="en-US" sz="3800" b="1" dirty="0"/>
              <a:t>你們要追求那</a:t>
            </a:r>
            <a:r>
              <a:rPr lang="zh-TW" altLang="en-US" sz="3800" b="1" dirty="0">
                <a:solidFill>
                  <a:srgbClr val="FF9900"/>
                </a:solidFill>
              </a:rPr>
              <a:t>更大的恩賜</a:t>
            </a:r>
            <a:r>
              <a:rPr lang="zh-TW" altLang="en-US" sz="3800" b="1" dirty="0"/>
              <a:t>。我現今把最妙的道指示你們。 </a:t>
            </a:r>
            <a:r>
              <a:rPr lang="en-US" altLang="zh-TW" sz="3800" b="1" dirty="0"/>
              <a:t>- </a:t>
            </a:r>
            <a:r>
              <a:rPr lang="zh-TW" altLang="en-US" sz="3800" b="1" dirty="0"/>
              <a:t>愛的篇章</a:t>
            </a:r>
            <a:endParaRPr lang="en-US" altLang="zh-TW" sz="3800" b="1" dirty="0"/>
          </a:p>
          <a:p>
            <a:pPr marL="0" indent="0" algn="just">
              <a:buNone/>
            </a:pPr>
            <a:r>
              <a:rPr lang="en-US" altLang="zh-TW" sz="3800" b="1" dirty="0"/>
              <a:t>【</a:t>
            </a:r>
            <a:r>
              <a:rPr lang="zh-TW" altLang="en-US" sz="3800" b="1" dirty="0"/>
              <a:t>林前</a:t>
            </a:r>
            <a:r>
              <a:rPr lang="en-US" altLang="zh-TW" sz="3800" b="1" dirty="0"/>
              <a:t>13:1-3】</a:t>
            </a:r>
            <a:r>
              <a:rPr lang="en-US" altLang="zh-TW" sz="3800" b="1" baseline="30000" dirty="0"/>
              <a:t>1 </a:t>
            </a:r>
            <a:r>
              <a:rPr lang="zh-TW" altLang="en-US" sz="3800" b="1" dirty="0"/>
              <a:t>我若能說人間的</a:t>
            </a:r>
            <a:r>
              <a:rPr lang="zh-TW" altLang="en-US" sz="3800" b="1" dirty="0">
                <a:solidFill>
                  <a:srgbClr val="FF9900"/>
                </a:solidFill>
              </a:rPr>
              <a:t>方言</a:t>
            </a:r>
            <a:r>
              <a:rPr lang="zh-TW" altLang="en-US" sz="3800" b="1" dirty="0"/>
              <a:t>，甚至天使的語言，卻</a:t>
            </a:r>
            <a:r>
              <a:rPr lang="zh-TW" altLang="en-US" sz="3800" b="1" dirty="0">
                <a:solidFill>
                  <a:srgbClr val="7030A0"/>
                </a:solidFill>
              </a:rPr>
              <a:t>沒有愛</a:t>
            </a:r>
            <a:r>
              <a:rPr lang="zh-TW" altLang="en-US" sz="3800" b="1" dirty="0"/>
              <a:t>，我就成為鳴的鑼、響的鈸一般。</a:t>
            </a:r>
            <a:r>
              <a:rPr lang="en-US" altLang="zh-TW" sz="3800" b="1" baseline="30000" dirty="0"/>
              <a:t>2 </a:t>
            </a:r>
            <a:r>
              <a:rPr lang="zh-TW" altLang="en-US" sz="3800" b="1" dirty="0"/>
              <a:t>我若有</a:t>
            </a:r>
            <a:r>
              <a:rPr lang="zh-TW" altLang="en-US" sz="3800" b="1" dirty="0">
                <a:solidFill>
                  <a:srgbClr val="FF9900"/>
                </a:solidFill>
              </a:rPr>
              <a:t>先知講道</a:t>
            </a:r>
            <a:r>
              <a:rPr lang="zh-TW" altLang="en-US" sz="3800" b="1" dirty="0"/>
              <a:t>的能力，也明白各樣的奧祕，各樣的</a:t>
            </a:r>
            <a:r>
              <a:rPr lang="zh-TW" altLang="en-US" sz="3800" b="1" dirty="0">
                <a:solidFill>
                  <a:srgbClr val="FF9900"/>
                </a:solidFill>
              </a:rPr>
              <a:t>知識</a:t>
            </a:r>
            <a:r>
              <a:rPr lang="zh-TW" altLang="en-US" sz="3800" b="1" dirty="0"/>
              <a:t>，而且有齊備的</a:t>
            </a:r>
            <a:r>
              <a:rPr lang="zh-TW" altLang="en-US" sz="3800" b="1" dirty="0">
                <a:solidFill>
                  <a:srgbClr val="FF9900"/>
                </a:solidFill>
              </a:rPr>
              <a:t>信心</a:t>
            </a:r>
            <a:r>
              <a:rPr lang="zh-TW" altLang="en-US" sz="3800" b="1" dirty="0"/>
              <a:t>，使我能夠移山，卻</a:t>
            </a:r>
            <a:r>
              <a:rPr lang="zh-TW" altLang="en-US" sz="3800" b="1" dirty="0">
                <a:solidFill>
                  <a:srgbClr val="7030A0"/>
                </a:solidFill>
              </a:rPr>
              <a:t>沒有愛</a:t>
            </a:r>
            <a:r>
              <a:rPr lang="zh-TW" altLang="en-US" sz="3800" b="1" dirty="0"/>
              <a:t>，我就</a:t>
            </a:r>
            <a:r>
              <a:rPr lang="zh-TW" altLang="en-US" sz="3800" b="1" dirty="0">
                <a:solidFill>
                  <a:srgbClr val="FF0000"/>
                </a:solidFill>
              </a:rPr>
              <a:t>算不了甚麼</a:t>
            </a:r>
            <a:r>
              <a:rPr lang="zh-TW" altLang="en-US" sz="3800" b="1" dirty="0"/>
              <a:t>。</a:t>
            </a:r>
            <a:r>
              <a:rPr lang="en-US" altLang="zh-TW" sz="3800" b="1" baseline="30000" dirty="0"/>
              <a:t>3 </a:t>
            </a:r>
            <a:r>
              <a:rPr lang="zh-TW" altLang="en-US" sz="3800" b="1" dirty="0"/>
              <a:t>我若將所有的財產</a:t>
            </a:r>
            <a:r>
              <a:rPr lang="zh-TW" altLang="en-US" sz="3800" b="1" dirty="0">
                <a:solidFill>
                  <a:srgbClr val="FF9900"/>
                </a:solidFill>
              </a:rPr>
              <a:t>救濟窮人</a:t>
            </a:r>
            <a:r>
              <a:rPr lang="zh-TW" altLang="en-US" sz="3800" b="1" dirty="0"/>
              <a:t>，又</a:t>
            </a:r>
            <a:r>
              <a:rPr lang="zh-TW" altLang="en-US" sz="3800" b="1" dirty="0">
                <a:solidFill>
                  <a:srgbClr val="FF9900"/>
                </a:solidFill>
              </a:rPr>
              <a:t>犧牲自己</a:t>
            </a:r>
            <a:r>
              <a:rPr lang="zh-TW" altLang="en-US" sz="3800" b="1" dirty="0"/>
              <a:t>的身體讓人誇讚，卻</a:t>
            </a:r>
            <a:r>
              <a:rPr lang="zh-TW" altLang="en-US" sz="3800" b="1" dirty="0">
                <a:solidFill>
                  <a:srgbClr val="7030A0"/>
                </a:solidFill>
              </a:rPr>
              <a:t>沒有愛</a:t>
            </a:r>
            <a:r>
              <a:rPr lang="zh-TW" altLang="en-US" sz="3800" b="1" dirty="0"/>
              <a:t>，仍然對我</a:t>
            </a:r>
            <a:r>
              <a:rPr lang="zh-TW" altLang="en-US" sz="3800" b="1" dirty="0">
                <a:solidFill>
                  <a:srgbClr val="FF0000"/>
                </a:solidFill>
              </a:rPr>
              <a:t>無益</a:t>
            </a:r>
            <a:r>
              <a:rPr lang="zh-TW" altLang="en-US" sz="3800" b="1" dirty="0"/>
              <a:t>。</a:t>
            </a:r>
            <a:endParaRPr lang="en-US" altLang="zh-TW" sz="3800" b="1" dirty="0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E8AF31C6-3615-43D4-06DE-B29E407373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F8E28480-1C08-4458-AD97-0283E6FFD09D}" type="slidenum">
              <a:rPr lang="en-US" altLang="zh-TW" smtClean="0"/>
              <a:pPr rtl="0"/>
              <a:t>30</a:t>
            </a:fld>
            <a:endParaRPr lang="zh-TW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3289533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圖片版面配置區 19">
            <a:extLst>
              <a:ext uri="{FF2B5EF4-FFF2-40B4-BE49-F238E27FC236}">
                <a16:creationId xmlns:a16="http://schemas.microsoft.com/office/drawing/2014/main" id="{E6035419-2FB6-49A3-84EA-916B97615BDB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80720" y="685799"/>
            <a:ext cx="10830560" cy="5486401"/>
          </a:xfrm>
        </p:spPr>
      </p:pic>
      <p:sp>
        <p:nvSpPr>
          <p:cNvPr id="8" name="標題 7">
            <a:extLst>
              <a:ext uri="{FF2B5EF4-FFF2-40B4-BE49-F238E27FC236}">
                <a16:creationId xmlns:a16="http://schemas.microsoft.com/office/drawing/2014/main" id="{B859FB18-B421-43A7-A91C-76D12F25E8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0720" y="3813048"/>
            <a:ext cx="10830560" cy="2359152"/>
          </a:xfrm>
        </p:spPr>
        <p:txBody>
          <a:bodyPr rtlCol="0">
            <a:normAutofit/>
          </a:bodyPr>
          <a:lstStyle/>
          <a:p>
            <a:pPr rtl="0"/>
            <a:r>
              <a:rPr lang="zh-TW" altLang="en-US" sz="6000" b="1" dirty="0"/>
              <a:t>彼此配搭，共建神家</a:t>
            </a:r>
            <a:endParaRPr lang="zh-TW" sz="6000" b="1" dirty="0"/>
          </a:p>
        </p:txBody>
      </p:sp>
      <p:sp>
        <p:nvSpPr>
          <p:cNvPr id="2" name="文字版面配置區 1">
            <a:extLst>
              <a:ext uri="{FF2B5EF4-FFF2-40B4-BE49-F238E27FC236}">
                <a16:creationId xmlns:a16="http://schemas.microsoft.com/office/drawing/2014/main" id="{4AAEA8BC-D222-4C73-871D-A64D23C1F4B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371598" y="5271713"/>
            <a:ext cx="9486902" cy="644994"/>
          </a:xfrm>
        </p:spPr>
        <p:txBody>
          <a:bodyPr rtlCol="0">
            <a:normAutofit/>
          </a:bodyPr>
          <a:lstStyle/>
          <a:p>
            <a:pPr rtl="0"/>
            <a:r>
              <a:rPr lang="zh-TW" altLang="en-US" sz="3600" b="1" dirty="0"/>
              <a:t>羅十二</a:t>
            </a:r>
            <a:r>
              <a:rPr lang="en-US" altLang="zh-TW" sz="3600" b="1" dirty="0"/>
              <a:t>3-8</a:t>
            </a:r>
            <a:endParaRPr lang="zh-TW" sz="3600" b="1" dirty="0"/>
          </a:p>
        </p:txBody>
      </p:sp>
    </p:spTree>
    <p:extLst>
      <p:ext uri="{BB962C8B-B14F-4D97-AF65-F5344CB8AC3E}">
        <p14:creationId xmlns:p14="http://schemas.microsoft.com/office/powerpoint/2010/main" val="1094992559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標題 61">
            <a:extLst>
              <a:ext uri="{FF2B5EF4-FFF2-40B4-BE49-F238E27FC236}">
                <a16:creationId xmlns:a16="http://schemas.microsoft.com/office/drawing/2014/main" id="{31E6A6FE-BCB5-41FB-9FD7-B82E49C481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515" y="495300"/>
            <a:ext cx="5300185" cy="4495800"/>
          </a:xfrm>
        </p:spPr>
        <p:txBody>
          <a:bodyPr rtlCol="0">
            <a:noAutofit/>
          </a:bodyPr>
          <a:lstStyle/>
          <a:p>
            <a:pPr rtl="0"/>
            <a:r>
              <a:rPr lang="zh-TW" sz="6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想要讓事情</a:t>
            </a:r>
            <a:br>
              <a:rPr lang="zh-TW" sz="6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zh-TW" sz="6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有個起頭，</a:t>
            </a:r>
            <a:br>
              <a:rPr lang="zh-TW" sz="6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zh-TW" sz="6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不是坐而言而是起而行。</a:t>
            </a:r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4C38CD5C-242A-4AC2-BE60-2620E73151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 rot="5400000">
            <a:off x="-1708136" y="3223750"/>
            <a:ext cx="4114800" cy="410501"/>
          </a:xfrm>
        </p:spPr>
        <p:txBody>
          <a:bodyPr rtlCol="0"/>
          <a:lstStyle/>
          <a:p>
            <a:pPr rtl="0"/>
            <a:r>
              <a:rPr lang="zh-TW" altLang="en-US"/>
              <a:t>彼此配搭，共建神家</a:t>
            </a:r>
            <a:endParaRPr lang="zh-TW"/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9EDDAB33-0920-43CE-89B2-8F33F378308C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1026042" y="5192744"/>
            <a:ext cx="3987209" cy="979715"/>
          </a:xfrm>
        </p:spPr>
        <p:txBody>
          <a:bodyPr rtlCol="0"/>
          <a:lstStyle/>
          <a:p>
            <a:pPr rtl="0"/>
            <a:r>
              <a:rPr lang="zh-TW" dirty="0"/>
              <a:t>Walt Disney</a:t>
            </a:r>
          </a:p>
        </p:txBody>
      </p:sp>
      <p:pic>
        <p:nvPicPr>
          <p:cNvPr id="19" name="圖片版面配置區 18">
            <a:extLst>
              <a:ext uri="{FF2B5EF4-FFF2-40B4-BE49-F238E27FC236}">
                <a16:creationId xmlns:a16="http://schemas.microsoft.com/office/drawing/2014/main" id="{A387AD94-A971-4381-A51D-9120AC68C73F}"/>
              </a:ext>
            </a:extLst>
          </p:cNvPr>
          <p:cNvPicPr>
            <a:picLocks noGrp="1"/>
          </p:cNvPicPr>
          <p:nvPr>
            <p:ph type="pic" sz="quarter" idx="13"/>
          </p:nvPr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781516" y="682625"/>
            <a:ext cx="2230438" cy="2362392"/>
          </a:xfrm>
        </p:spPr>
      </p:pic>
      <p:pic>
        <p:nvPicPr>
          <p:cNvPr id="27" name="圖片版面配置區 26">
            <a:extLst>
              <a:ext uri="{FF2B5EF4-FFF2-40B4-BE49-F238E27FC236}">
                <a16:creationId xmlns:a16="http://schemas.microsoft.com/office/drawing/2014/main" id="{4CFA9FE6-D7D3-4986-B4B5-44A184B56FBA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4"/>
          <a:srcRect/>
          <a:stretch/>
        </p:blipFill>
        <p:spPr>
          <a:xfrm>
            <a:off x="9352222" y="682625"/>
            <a:ext cx="2153978" cy="2573338"/>
          </a:xfrm>
        </p:spPr>
      </p:pic>
      <p:pic>
        <p:nvPicPr>
          <p:cNvPr id="31" name="圖片版面配置區 30">
            <a:extLst>
              <a:ext uri="{FF2B5EF4-FFF2-40B4-BE49-F238E27FC236}">
                <a16:creationId xmlns:a16="http://schemas.microsoft.com/office/drawing/2014/main" id="{40FD3E34-46CB-4673-9595-256CEFAE28BF}"/>
              </a:ext>
            </a:extLst>
          </p:cNvPr>
          <p:cNvPicPr>
            <a:picLocks noGrp="1" noChangeAspect="1"/>
          </p:cNvPicPr>
          <p:nvPr>
            <p:ph type="pic" sz="quarter" idx="16"/>
          </p:nvPr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781516" y="3599121"/>
            <a:ext cx="2230438" cy="2573338"/>
          </a:xfrm>
        </p:spPr>
      </p:pic>
      <p:pic>
        <p:nvPicPr>
          <p:cNvPr id="35" name="圖片版面配置區 34">
            <a:extLst>
              <a:ext uri="{FF2B5EF4-FFF2-40B4-BE49-F238E27FC236}">
                <a16:creationId xmlns:a16="http://schemas.microsoft.com/office/drawing/2014/main" id="{E47D289B-06AD-4EA4-AE00-ED762A19E684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352222" y="3599121"/>
            <a:ext cx="2153978" cy="2573338"/>
          </a:xfrm>
        </p:spPr>
      </p:pic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2295BFEE-FB6E-4ACB-BD9A-74F6EE2B40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16340" y="6356350"/>
            <a:ext cx="871868" cy="365125"/>
          </a:xfrm>
        </p:spPr>
        <p:txBody>
          <a:bodyPr rtlCol="0"/>
          <a:lstStyle/>
          <a:p>
            <a:pPr rtl="0"/>
            <a:fld id="{54B97B59-3B2F-4E46-A216-C2A7D249F47E}" type="slidenum">
              <a:rPr lang="en-US" altLang="zh-TW" smtClean="0"/>
              <a:pPr rtl="0"/>
              <a:t>32</a:t>
            </a:fld>
            <a:endParaRPr lang="zh-TW" dirty="0"/>
          </a:p>
        </p:txBody>
      </p:sp>
    </p:spTree>
    <p:extLst>
      <p:ext uri="{BB962C8B-B14F-4D97-AF65-F5344CB8AC3E}">
        <p14:creationId xmlns:p14="http://schemas.microsoft.com/office/powerpoint/2010/main" val="2828801630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標題 30">
            <a:extLst>
              <a:ext uri="{FF2B5EF4-FFF2-40B4-BE49-F238E27FC236}">
                <a16:creationId xmlns:a16="http://schemas.microsoft.com/office/drawing/2014/main" id="{B4FCBFEA-BFCB-45AF-8A78-0281FA2333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0921" y="685801"/>
            <a:ext cx="6038415" cy="767442"/>
          </a:xfrm>
        </p:spPr>
        <p:txBody>
          <a:bodyPr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Pct val="70000"/>
              <a:buFont typeface="Arial" panose="020B0604020202020204" pitchFamily="34" charset="0"/>
              <a:buNone/>
              <a:tabLst/>
              <a:defRPr/>
            </a:pPr>
            <a:r>
              <a:rPr kumimoji="0" lang="zh-TW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JhengHei UI"/>
                <a:ea typeface="+mn-ea"/>
                <a:cs typeface="+mn-cs"/>
              </a:rPr>
              <a:t>發掘自己的恩賜：</a:t>
            </a:r>
          </a:p>
        </p:txBody>
      </p:sp>
      <p:sp>
        <p:nvSpPr>
          <p:cNvPr id="39" name="頁尾版面配置區 38">
            <a:extLst>
              <a:ext uri="{FF2B5EF4-FFF2-40B4-BE49-F238E27FC236}">
                <a16:creationId xmlns:a16="http://schemas.microsoft.com/office/drawing/2014/main" id="{B74A02EE-16BE-4B00-837D-DD00EFAE98D7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 rtlCol="0"/>
          <a:lstStyle/>
          <a:p>
            <a:pPr rtl="0"/>
            <a:r>
              <a:rPr lang="zh-TW" altLang="en-US"/>
              <a:t>彼此配搭，共建神家</a:t>
            </a:r>
            <a:endParaRPr lang="zh-TW"/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F2C97450-77CD-4E5B-8703-7AA0BC23ED1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30704" y="1489982"/>
            <a:ext cx="7041696" cy="5037364"/>
          </a:xfrm>
        </p:spPr>
        <p:txBody>
          <a:bodyPr rtlCol="0">
            <a:no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zh-TW" altLang="en-US" sz="3600" b="1" dirty="0"/>
              <a:t>在禱告中向神敞開心去</a:t>
            </a:r>
            <a:r>
              <a:rPr lang="zh-TW" altLang="en-US" sz="3600" b="1" dirty="0">
                <a:solidFill>
                  <a:srgbClr val="00B0F0"/>
                </a:solidFill>
              </a:rPr>
              <a:t>求問</a:t>
            </a:r>
          </a:p>
          <a:p>
            <a:pPr marL="514350" indent="-514350">
              <a:buFont typeface="+mj-lt"/>
              <a:buAutoNum type="arabicPeriod"/>
            </a:pPr>
            <a:r>
              <a:rPr lang="zh-TW" altLang="en-US" sz="3600" b="1" dirty="0"/>
              <a:t>由你</a:t>
            </a:r>
            <a:r>
              <a:rPr lang="zh-TW" altLang="en-US" sz="3600" b="1" dirty="0">
                <a:solidFill>
                  <a:srgbClr val="00B0F0"/>
                </a:solidFill>
              </a:rPr>
              <a:t>享受／喜歡</a:t>
            </a:r>
            <a:r>
              <a:rPr lang="zh-TW" altLang="en-US" sz="3600" b="1" dirty="0"/>
              <a:t>的事情開始</a:t>
            </a:r>
          </a:p>
          <a:p>
            <a:pPr marL="514350" indent="-514350">
              <a:buFont typeface="+mj-lt"/>
              <a:buAutoNum type="arabicPeriod"/>
            </a:pPr>
            <a:r>
              <a:rPr lang="zh-TW" altLang="en-US" sz="3600" b="1" dirty="0">
                <a:solidFill>
                  <a:srgbClr val="00B0F0"/>
                </a:solidFill>
              </a:rPr>
              <a:t>運用、熟習</a:t>
            </a:r>
            <a:r>
              <a:rPr lang="zh-TW" altLang="en-US" sz="3600" b="1" dirty="0"/>
              <a:t>這方面的恩賜</a:t>
            </a:r>
          </a:p>
          <a:p>
            <a:pPr marL="514350" indent="-514350">
              <a:buFont typeface="+mj-lt"/>
              <a:buAutoNum type="arabicPeriod"/>
            </a:pPr>
            <a:r>
              <a:rPr lang="zh-TW" altLang="en-US" sz="3600" b="1" dirty="0"/>
              <a:t>盡量</a:t>
            </a:r>
            <a:r>
              <a:rPr lang="zh-TW" altLang="en-US" sz="3600" b="1" dirty="0">
                <a:solidFill>
                  <a:srgbClr val="00B0F0"/>
                </a:solidFill>
              </a:rPr>
              <a:t>多作嘗試</a:t>
            </a:r>
            <a:r>
              <a:rPr lang="zh-TW" altLang="en-US" sz="3600" b="1" dirty="0"/>
              <a:t>，並驗證恩賜</a:t>
            </a:r>
          </a:p>
          <a:p>
            <a:pPr marL="514350" indent="-514350">
              <a:buFont typeface="+mj-lt"/>
              <a:buAutoNum type="arabicPeriod"/>
            </a:pPr>
            <a:r>
              <a:rPr lang="zh-TW" altLang="en-US" sz="3600" b="1" dirty="0">
                <a:solidFill>
                  <a:srgbClr val="00B0F0"/>
                </a:solidFill>
              </a:rPr>
              <a:t>尋求</a:t>
            </a:r>
            <a:r>
              <a:rPr lang="zh-TW" altLang="en-US" sz="3600" b="1" dirty="0"/>
              <a:t>別人的意見</a:t>
            </a:r>
          </a:p>
          <a:p>
            <a:pPr marL="514350" indent="-514350">
              <a:buFont typeface="+mj-lt"/>
              <a:buAutoNum type="arabicPeriod"/>
            </a:pPr>
            <a:r>
              <a:rPr lang="zh-TW" altLang="en-US" sz="3600" b="1" dirty="0">
                <a:solidFill>
                  <a:srgbClr val="FF9900"/>
                </a:solidFill>
              </a:rPr>
              <a:t>專一發揮你的恩賜</a:t>
            </a:r>
          </a:p>
        </p:txBody>
      </p:sp>
      <p:pic>
        <p:nvPicPr>
          <p:cNvPr id="17" name="圖片版面配置區 16">
            <a:extLst>
              <a:ext uri="{FF2B5EF4-FFF2-40B4-BE49-F238E27FC236}">
                <a16:creationId xmlns:a16="http://schemas.microsoft.com/office/drawing/2014/main" id="{46A4BCDE-7CC8-4957-9B87-CAA62EE0913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3"/>
          <a:srcRect/>
          <a:stretch/>
        </p:blipFill>
        <p:spPr>
          <a:xfrm>
            <a:off x="8839200" y="685800"/>
            <a:ext cx="2667000" cy="2400300"/>
          </a:xfrm>
        </p:spPr>
      </p:pic>
      <p:pic>
        <p:nvPicPr>
          <p:cNvPr id="20" name="圖片版面配置區 19">
            <a:extLst>
              <a:ext uri="{FF2B5EF4-FFF2-40B4-BE49-F238E27FC236}">
                <a16:creationId xmlns:a16="http://schemas.microsoft.com/office/drawing/2014/main" id="{2B177F5B-7DFE-4FD1-A148-077391BBE74C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839200" y="3764738"/>
            <a:ext cx="2667000" cy="2404872"/>
          </a:xfrm>
        </p:spPr>
      </p:pic>
      <p:sp>
        <p:nvSpPr>
          <p:cNvPr id="40" name="投影片編號版面配置區 39">
            <a:extLst>
              <a:ext uri="{FF2B5EF4-FFF2-40B4-BE49-F238E27FC236}">
                <a16:creationId xmlns:a16="http://schemas.microsoft.com/office/drawing/2014/main" id="{18F8813C-0002-4C3C-B747-318975B8E458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pPr rtl="0"/>
            <a:fld id="{F8E28480-1C08-4458-AD97-0283E6FFD09D}" type="slidenum">
              <a:rPr lang="en-US" altLang="zh-TW" smtClean="0"/>
              <a:pPr rtl="0"/>
              <a:t>33</a:t>
            </a:fld>
            <a:endParaRPr lang="zh-TW" dirty="0"/>
          </a:p>
        </p:txBody>
      </p:sp>
    </p:spTree>
    <p:extLst>
      <p:ext uri="{BB962C8B-B14F-4D97-AF65-F5344CB8AC3E}">
        <p14:creationId xmlns:p14="http://schemas.microsoft.com/office/powerpoint/2010/main" val="3440506012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AEC287DF-4315-40FA-A995-551B908F3F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01828" y="847725"/>
            <a:ext cx="9588343" cy="1019175"/>
          </a:xfrm>
        </p:spPr>
        <p:txBody>
          <a:bodyPr rtlCol="0">
            <a:normAutofit/>
          </a:bodyPr>
          <a:lstStyle/>
          <a:p>
            <a:pPr algn="l" rtl="0"/>
            <a:r>
              <a:rPr lang="zh-TW" altLang="en-US" sz="4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思考問題：</a:t>
            </a:r>
            <a:endParaRPr lang="zh-TW" sz="44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0" name="頁尾版面配置區 4">
            <a:extLst>
              <a:ext uri="{FF2B5EF4-FFF2-40B4-BE49-F238E27FC236}">
                <a16:creationId xmlns:a16="http://schemas.microsoft.com/office/drawing/2014/main" id="{FF3D9F97-B40E-40A5-B730-50DE2FB0ED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 rot="5400000">
            <a:off x="-1708136" y="3223750"/>
            <a:ext cx="4114800" cy="410501"/>
          </a:xfrm>
        </p:spPr>
        <p:txBody>
          <a:bodyPr rtlCol="0"/>
          <a:lstStyle/>
          <a:p>
            <a:pPr rtl="0"/>
            <a:r>
              <a:rPr lang="zh-TW" altLang="en-US"/>
              <a:t>彼此配搭，共建神家</a:t>
            </a:r>
            <a:endParaRPr lang="zh-TW"/>
          </a:p>
        </p:txBody>
      </p:sp>
      <p:sp>
        <p:nvSpPr>
          <p:cNvPr id="6" name="內容版面配置區 5">
            <a:extLst>
              <a:ext uri="{FF2B5EF4-FFF2-40B4-BE49-F238E27FC236}">
                <a16:creationId xmlns:a16="http://schemas.microsoft.com/office/drawing/2014/main" id="{2A8A21CF-DFF9-4832-A006-34D8E38A1A2C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797859" y="2236694"/>
            <a:ext cx="10484223" cy="3939988"/>
          </a:xfrm>
        </p:spPr>
        <p:txBody>
          <a:bodyPr rtlCol="0">
            <a:normAutofit/>
          </a:bodyPr>
          <a:lstStyle/>
          <a:p>
            <a:pPr marL="342900" indent="-342900" rtl="0">
              <a:buFont typeface="+mj-lt"/>
              <a:buAutoNum type="arabicPeriod"/>
            </a:pPr>
            <a:r>
              <a:rPr lang="zh-TW" altLang="en-US" sz="4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你有沒有發掘自己的恩賜？</a:t>
            </a:r>
          </a:p>
          <a:p>
            <a:pPr marL="342900" indent="-342900" rtl="0">
              <a:buFont typeface="+mj-lt"/>
              <a:buAutoNum type="arabicPeriod"/>
            </a:pPr>
            <a:r>
              <a:rPr lang="zh-TW" altLang="en-US" sz="4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我們會怎樣運用自己的恩賜，去建立教會、服事他人？</a:t>
            </a:r>
          </a:p>
          <a:p>
            <a:pPr marL="342900" indent="-342900" rtl="0">
              <a:buFont typeface="+mj-lt"/>
              <a:buAutoNum type="arabicPeriod"/>
            </a:pPr>
            <a:r>
              <a:rPr lang="zh-TW" altLang="en-US" sz="4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我們會否落在試探中，因自己的恩賜而驕傲、自滿？</a:t>
            </a:r>
          </a:p>
        </p:txBody>
      </p:sp>
      <p:sp>
        <p:nvSpPr>
          <p:cNvPr id="12" name="投影片編號版面配置區 5">
            <a:extLst>
              <a:ext uri="{FF2B5EF4-FFF2-40B4-BE49-F238E27FC236}">
                <a16:creationId xmlns:a16="http://schemas.microsoft.com/office/drawing/2014/main" id="{E074DF6D-92C5-4A51-99C3-3A77F1AE69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16340" y="6356350"/>
            <a:ext cx="871868" cy="365125"/>
          </a:xfrm>
        </p:spPr>
        <p:txBody>
          <a:bodyPr rtlCol="0"/>
          <a:lstStyle/>
          <a:p>
            <a:pPr rtl="0"/>
            <a:fld id="{54B97B59-3B2F-4E46-A216-C2A7D249F47E}" type="slidenum">
              <a:rPr lang="en-US" altLang="zh-TW" smtClean="0"/>
              <a:pPr rtl="0"/>
              <a:t>34</a:t>
            </a:fld>
            <a:endParaRPr lang="zh-TW" dirty="0"/>
          </a:p>
        </p:txBody>
      </p:sp>
    </p:spTree>
    <p:extLst>
      <p:ext uri="{BB962C8B-B14F-4D97-AF65-F5344CB8AC3E}">
        <p14:creationId xmlns:p14="http://schemas.microsoft.com/office/powerpoint/2010/main" val="1275258314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3333" b="-3333"/>
            </a:stretch>
          </a:blipFill>
        </p:spPr>
        <p:txBody>
          <a:bodyPr/>
          <a:lstStyle/>
          <a:p>
            <a:endParaRPr lang="zh-HK" altLang="en-US" sz="1200"/>
          </a:p>
        </p:txBody>
      </p:sp>
      <p:sp>
        <p:nvSpPr>
          <p:cNvPr id="3" name="Freeform 3"/>
          <p:cNvSpPr/>
          <p:nvPr/>
        </p:nvSpPr>
        <p:spPr>
          <a:xfrm>
            <a:off x="1207787" y="2071127"/>
            <a:ext cx="9776426" cy="3825027"/>
          </a:xfrm>
          <a:custGeom>
            <a:avLst/>
            <a:gdLst/>
            <a:ahLst/>
            <a:cxnLst/>
            <a:rect l="l" t="t" r="r" b="b"/>
            <a:pathLst>
              <a:path w="14664639" h="5737540">
                <a:moveTo>
                  <a:pt x="0" y="0"/>
                </a:moveTo>
                <a:lnTo>
                  <a:pt x="14664640" y="0"/>
                </a:lnTo>
                <a:lnTo>
                  <a:pt x="14664640" y="5737540"/>
                </a:lnTo>
                <a:lnTo>
                  <a:pt x="0" y="573754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74000"/>
            </a:blip>
            <a:stretch>
              <a:fillRect/>
            </a:stretch>
          </a:blipFill>
        </p:spPr>
        <p:txBody>
          <a:bodyPr/>
          <a:lstStyle/>
          <a:p>
            <a:endParaRPr lang="zh-HK" altLang="en-US" sz="1200"/>
          </a:p>
        </p:txBody>
      </p:sp>
      <p:sp>
        <p:nvSpPr>
          <p:cNvPr id="4" name="Freeform 4"/>
          <p:cNvSpPr/>
          <p:nvPr/>
        </p:nvSpPr>
        <p:spPr>
          <a:xfrm>
            <a:off x="538714" y="468005"/>
            <a:ext cx="794052" cy="439707"/>
          </a:xfrm>
          <a:custGeom>
            <a:avLst/>
            <a:gdLst/>
            <a:ahLst/>
            <a:cxnLst/>
            <a:rect l="l" t="t" r="r" b="b"/>
            <a:pathLst>
              <a:path w="1191078" h="659560">
                <a:moveTo>
                  <a:pt x="0" y="0"/>
                </a:moveTo>
                <a:lnTo>
                  <a:pt x="1191079" y="0"/>
                </a:lnTo>
                <a:lnTo>
                  <a:pt x="1191079" y="659559"/>
                </a:lnTo>
                <a:lnTo>
                  <a:pt x="0" y="65955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zh-HK" altLang="en-US" sz="12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AutoShape 5"/>
          <p:cNvSpPr/>
          <p:nvPr/>
        </p:nvSpPr>
        <p:spPr>
          <a:xfrm flipV="1">
            <a:off x="-684228" y="6172200"/>
            <a:ext cx="13247257" cy="3175"/>
          </a:xfrm>
          <a:prstGeom prst="line">
            <a:avLst/>
          </a:prstGeom>
          <a:ln w="9525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zh-HK" altLang="en-US" sz="1200"/>
          </a:p>
        </p:txBody>
      </p:sp>
      <p:grpSp>
        <p:nvGrpSpPr>
          <p:cNvPr id="6" name="Group 6"/>
          <p:cNvGrpSpPr/>
          <p:nvPr/>
        </p:nvGrpSpPr>
        <p:grpSpPr>
          <a:xfrm>
            <a:off x="10339995" y="-837415"/>
            <a:ext cx="954967" cy="2057400"/>
            <a:chOff x="0" y="0"/>
            <a:chExt cx="377271" cy="8128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377271" cy="812800"/>
            </a:xfrm>
            <a:custGeom>
              <a:avLst/>
              <a:gdLst/>
              <a:ahLst/>
              <a:cxnLst/>
              <a:rect l="l" t="t" r="r" b="b"/>
              <a:pathLst>
                <a:path w="377271" h="812800">
                  <a:moveTo>
                    <a:pt x="75665" y="0"/>
                  </a:moveTo>
                  <a:lnTo>
                    <a:pt x="301605" y="0"/>
                  </a:lnTo>
                  <a:cubicBezTo>
                    <a:pt x="321673" y="0"/>
                    <a:pt x="340919" y="7972"/>
                    <a:pt x="355109" y="22162"/>
                  </a:cubicBezTo>
                  <a:cubicBezTo>
                    <a:pt x="369299" y="36352"/>
                    <a:pt x="377271" y="55598"/>
                    <a:pt x="377271" y="75665"/>
                  </a:cubicBezTo>
                  <a:lnTo>
                    <a:pt x="377271" y="737135"/>
                  </a:lnTo>
                  <a:cubicBezTo>
                    <a:pt x="377271" y="757202"/>
                    <a:pt x="369299" y="776448"/>
                    <a:pt x="355109" y="790638"/>
                  </a:cubicBezTo>
                  <a:cubicBezTo>
                    <a:pt x="340919" y="804828"/>
                    <a:pt x="321673" y="812800"/>
                    <a:pt x="301605" y="812800"/>
                  </a:cubicBezTo>
                  <a:lnTo>
                    <a:pt x="75665" y="812800"/>
                  </a:lnTo>
                  <a:cubicBezTo>
                    <a:pt x="55598" y="812800"/>
                    <a:pt x="36352" y="804828"/>
                    <a:pt x="22162" y="790638"/>
                  </a:cubicBezTo>
                  <a:cubicBezTo>
                    <a:pt x="7972" y="776448"/>
                    <a:pt x="0" y="757202"/>
                    <a:pt x="0" y="737135"/>
                  </a:cubicBezTo>
                  <a:lnTo>
                    <a:pt x="0" y="75665"/>
                  </a:lnTo>
                  <a:cubicBezTo>
                    <a:pt x="0" y="55598"/>
                    <a:pt x="7972" y="36352"/>
                    <a:pt x="22162" y="22162"/>
                  </a:cubicBezTo>
                  <a:cubicBezTo>
                    <a:pt x="36352" y="7972"/>
                    <a:pt x="55598" y="0"/>
                    <a:pt x="75665" y="0"/>
                  </a:cubicBezTo>
                  <a:close/>
                </a:path>
              </a:pathLst>
            </a:custGeom>
            <a:solidFill>
              <a:srgbClr val="62492E"/>
            </a:solidFill>
          </p:spPr>
          <p:txBody>
            <a:bodyPr/>
            <a:lstStyle/>
            <a:p>
              <a:endParaRPr lang="zh-HK" altLang="en-US" sz="1200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47625"/>
              <a:ext cx="377271" cy="860425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773"/>
                </a:lnSpc>
              </a:pPr>
              <a:endParaRPr sz="1200"/>
            </a:p>
          </p:txBody>
        </p:sp>
      </p:grpSp>
      <p:sp>
        <p:nvSpPr>
          <p:cNvPr id="9" name="TextBox 9"/>
          <p:cNvSpPr txBox="1"/>
          <p:nvPr/>
        </p:nvSpPr>
        <p:spPr>
          <a:xfrm>
            <a:off x="1510163" y="1117520"/>
            <a:ext cx="9171675" cy="26253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2401"/>
              </a:lnSpc>
              <a:spcBef>
                <a:spcPct val="0"/>
              </a:spcBef>
            </a:pPr>
            <a:r>
              <a:rPr lang="en-US" sz="16001" b="1" dirty="0" err="1">
                <a:solidFill>
                  <a:srgbClr val="62492E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王漢宗特黑體"/>
                <a:sym typeface="王漢宗特黑體"/>
              </a:rPr>
              <a:t>立志擺上</a:t>
            </a:r>
            <a:endParaRPr lang="en-US" sz="16001" b="1" dirty="0">
              <a:solidFill>
                <a:srgbClr val="62492E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王漢宗特黑體"/>
              <a:sym typeface="王漢宗特黑體"/>
            </a:endParaRPr>
          </a:p>
        </p:txBody>
      </p:sp>
      <p:sp>
        <p:nvSpPr>
          <p:cNvPr id="10" name="Freeform 10"/>
          <p:cNvSpPr/>
          <p:nvPr/>
        </p:nvSpPr>
        <p:spPr>
          <a:xfrm>
            <a:off x="5807106" y="5896154"/>
            <a:ext cx="577789" cy="577789"/>
          </a:xfrm>
          <a:custGeom>
            <a:avLst/>
            <a:gdLst/>
            <a:ahLst/>
            <a:cxnLst/>
            <a:rect l="l" t="t" r="r" b="b"/>
            <a:pathLst>
              <a:path w="866684" h="866684">
                <a:moveTo>
                  <a:pt x="0" y="0"/>
                </a:moveTo>
                <a:lnTo>
                  <a:pt x="866684" y="0"/>
                </a:lnTo>
                <a:lnTo>
                  <a:pt x="866684" y="866683"/>
                </a:lnTo>
                <a:lnTo>
                  <a:pt x="0" y="86668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zh-HK" altLang="en-US" sz="1200"/>
          </a:p>
        </p:txBody>
      </p:sp>
      <p:sp>
        <p:nvSpPr>
          <p:cNvPr id="11" name="Freeform 11"/>
          <p:cNvSpPr/>
          <p:nvPr/>
        </p:nvSpPr>
        <p:spPr>
          <a:xfrm>
            <a:off x="10521806" y="274976"/>
            <a:ext cx="591344" cy="788459"/>
          </a:xfrm>
          <a:custGeom>
            <a:avLst/>
            <a:gdLst/>
            <a:ahLst/>
            <a:cxnLst/>
            <a:rect l="l" t="t" r="r" b="b"/>
            <a:pathLst>
              <a:path w="887016" h="1182688">
                <a:moveTo>
                  <a:pt x="0" y="0"/>
                </a:moveTo>
                <a:lnTo>
                  <a:pt x="887016" y="0"/>
                </a:lnTo>
                <a:lnTo>
                  <a:pt x="887016" y="1182688"/>
                </a:lnTo>
                <a:lnTo>
                  <a:pt x="0" y="1182688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zh-HK" altLang="en-US" sz="1200"/>
          </a:p>
        </p:txBody>
      </p:sp>
      <p:sp>
        <p:nvSpPr>
          <p:cNvPr id="12" name="TextBox 12"/>
          <p:cNvSpPr txBox="1"/>
          <p:nvPr/>
        </p:nvSpPr>
        <p:spPr>
          <a:xfrm>
            <a:off x="1442543" y="675555"/>
            <a:ext cx="5259532" cy="2308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792"/>
              </a:lnSpc>
            </a:pPr>
            <a:r>
              <a:rPr lang="en-US" sz="1600" dirty="0">
                <a:solidFill>
                  <a:srgbClr val="62492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Hagrid Text"/>
              </a:rPr>
              <a:t>PEACE EVANGELICAL CHURCH RICHMOND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138808" y="6244243"/>
            <a:ext cx="3061592" cy="41036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1642"/>
              </a:lnSpc>
              <a:spcBef>
                <a:spcPct val="0"/>
              </a:spcBef>
            </a:pPr>
            <a:r>
              <a:rPr lang="en-US" sz="1466" b="1" dirty="0" err="1">
                <a:solidFill>
                  <a:srgbClr val="62492E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王漢宗特黑體"/>
                <a:sym typeface="王漢宗特黑體"/>
              </a:rPr>
              <a:t>曲詞：DJS</a:t>
            </a:r>
            <a:endParaRPr lang="en-US" sz="1466" b="1" dirty="0">
              <a:solidFill>
                <a:srgbClr val="62492E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王漢宗特黑體"/>
              <a:sym typeface="王漢宗特黑體"/>
            </a:endParaRPr>
          </a:p>
          <a:p>
            <a:pPr>
              <a:lnSpc>
                <a:spcPts val="1642"/>
              </a:lnSpc>
              <a:spcBef>
                <a:spcPct val="0"/>
              </a:spcBef>
            </a:pPr>
            <a:r>
              <a:rPr lang="en-US" sz="1466" b="1" dirty="0" err="1">
                <a:solidFill>
                  <a:srgbClr val="62492E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王漢宗特黑體"/>
                <a:sym typeface="王漢宗特黑體"/>
              </a:rPr>
              <a:t>版權：建道神學院新祢呈敬拜隊</a:t>
            </a:r>
            <a:endParaRPr lang="en-US" sz="1466" b="1" dirty="0">
              <a:solidFill>
                <a:srgbClr val="62492E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王漢宗特黑體"/>
              <a:sym typeface="王漢宗特黑體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3333" b="-3333"/>
            </a:stretch>
          </a:blipFill>
        </p:spPr>
        <p:txBody>
          <a:bodyPr/>
          <a:lstStyle/>
          <a:p>
            <a:endParaRPr lang="zh-HK" altLang="en-US" sz="1200"/>
          </a:p>
        </p:txBody>
      </p:sp>
      <p:sp>
        <p:nvSpPr>
          <p:cNvPr id="3" name="Freeform 3"/>
          <p:cNvSpPr/>
          <p:nvPr/>
        </p:nvSpPr>
        <p:spPr>
          <a:xfrm>
            <a:off x="6613599" y="-233571"/>
            <a:ext cx="5486400" cy="5486400"/>
          </a:xfrm>
          <a:custGeom>
            <a:avLst/>
            <a:gdLst/>
            <a:ahLst/>
            <a:cxnLst/>
            <a:rect l="l" t="t" r="r" b="b"/>
            <a:pathLst>
              <a:path w="8229600" h="8229600">
                <a:moveTo>
                  <a:pt x="0" y="0"/>
                </a:moveTo>
                <a:lnTo>
                  <a:pt x="8229600" y="0"/>
                </a:lnTo>
                <a:lnTo>
                  <a:pt x="8229600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zh-HK" altLang="en-US" sz="1200"/>
          </a:p>
        </p:txBody>
      </p:sp>
      <p:sp>
        <p:nvSpPr>
          <p:cNvPr id="4" name="Freeform 4"/>
          <p:cNvSpPr/>
          <p:nvPr/>
        </p:nvSpPr>
        <p:spPr>
          <a:xfrm>
            <a:off x="7050611" y="685800"/>
            <a:ext cx="4612379" cy="8021529"/>
          </a:xfrm>
          <a:custGeom>
            <a:avLst/>
            <a:gdLst/>
            <a:ahLst/>
            <a:cxnLst/>
            <a:rect l="l" t="t" r="r" b="b"/>
            <a:pathLst>
              <a:path w="6918569" h="12032294">
                <a:moveTo>
                  <a:pt x="0" y="0"/>
                </a:moveTo>
                <a:lnTo>
                  <a:pt x="6918569" y="0"/>
                </a:lnTo>
                <a:lnTo>
                  <a:pt x="6918569" y="12032294"/>
                </a:lnTo>
                <a:lnTo>
                  <a:pt x="0" y="1203229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zh-HK" altLang="en-US" sz="1200"/>
          </a:p>
        </p:txBody>
      </p:sp>
      <p:sp>
        <p:nvSpPr>
          <p:cNvPr id="5" name="TextBox 5"/>
          <p:cNvSpPr txBox="1"/>
          <p:nvPr/>
        </p:nvSpPr>
        <p:spPr>
          <a:xfrm>
            <a:off x="685800" y="1008692"/>
            <a:ext cx="8568961" cy="50486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8000"/>
              </a:lnSpc>
            </a:pPr>
            <a:r>
              <a:rPr lang="en-US" sz="5333" b="1" dirty="0" err="1">
                <a:solidFill>
                  <a:srgbClr val="62492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王漢宗特黑體"/>
              </a:rPr>
              <a:t>曾擺上</a:t>
            </a:r>
            <a:r>
              <a:rPr lang="en-US" sz="5333" b="1" dirty="0">
                <a:solidFill>
                  <a:srgbClr val="62492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王漢宗特黑體"/>
              </a:rPr>
              <a:t> </a:t>
            </a:r>
            <a:r>
              <a:rPr lang="en-US" sz="5333" b="1" dirty="0" err="1">
                <a:solidFill>
                  <a:srgbClr val="62492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王漢宗特黑體"/>
              </a:rPr>
              <a:t>傾出大愛</a:t>
            </a:r>
            <a:endParaRPr lang="en-US" sz="5333" b="1" dirty="0">
              <a:solidFill>
                <a:srgbClr val="62492E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王漢宗特黑體"/>
            </a:endParaRPr>
          </a:p>
          <a:p>
            <a:pPr>
              <a:lnSpc>
                <a:spcPts val="8000"/>
              </a:lnSpc>
            </a:pPr>
            <a:r>
              <a:rPr lang="en-US" sz="5333" b="1" dirty="0" err="1">
                <a:solidFill>
                  <a:srgbClr val="62492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王漢宗特黑體"/>
              </a:rPr>
              <a:t>曾捨棄</a:t>
            </a:r>
            <a:r>
              <a:rPr lang="en-US" sz="5333" b="1" dirty="0">
                <a:solidFill>
                  <a:srgbClr val="62492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王漢宗特黑體"/>
              </a:rPr>
              <a:t> </a:t>
            </a:r>
            <a:r>
              <a:rPr lang="en-US" sz="5333" b="1" dirty="0" err="1">
                <a:solidFill>
                  <a:srgbClr val="62492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王漢宗特黑體"/>
              </a:rPr>
              <a:t>已被擘開</a:t>
            </a:r>
            <a:endParaRPr lang="en-US" sz="5333" b="1" dirty="0">
              <a:solidFill>
                <a:srgbClr val="62492E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王漢宗特黑體"/>
            </a:endParaRPr>
          </a:p>
          <a:p>
            <a:pPr>
              <a:lnSpc>
                <a:spcPts val="8000"/>
              </a:lnSpc>
            </a:pPr>
            <a:r>
              <a:rPr lang="en-US" sz="5333" b="1" dirty="0" err="1">
                <a:solidFill>
                  <a:srgbClr val="62492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王漢宗特黑體"/>
              </a:rPr>
              <a:t>曾擔起痛楚</a:t>
            </a:r>
            <a:r>
              <a:rPr lang="en-US" sz="5333" b="1" dirty="0">
                <a:solidFill>
                  <a:srgbClr val="62492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王漢宗特黑體"/>
              </a:rPr>
              <a:t> </a:t>
            </a:r>
          </a:p>
          <a:p>
            <a:pPr>
              <a:lnSpc>
                <a:spcPts val="8000"/>
              </a:lnSpc>
            </a:pPr>
            <a:r>
              <a:rPr lang="en-US" sz="5333" b="1" dirty="0" err="1">
                <a:solidFill>
                  <a:srgbClr val="62492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王漢宗特黑體"/>
              </a:rPr>
              <a:t>十架路甘心走過</a:t>
            </a:r>
            <a:endParaRPr lang="en-US" sz="5333" b="1" dirty="0">
              <a:solidFill>
                <a:srgbClr val="62492E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王漢宗特黑體"/>
            </a:endParaRPr>
          </a:p>
          <a:p>
            <a:pPr>
              <a:lnSpc>
                <a:spcPts val="8000"/>
              </a:lnSpc>
            </a:pPr>
            <a:r>
              <a:rPr lang="en-US" sz="5333" b="1" dirty="0" err="1">
                <a:solidFill>
                  <a:srgbClr val="62492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王漢宗特黑體"/>
              </a:rPr>
              <a:t>崇高主愛</a:t>
            </a:r>
            <a:r>
              <a:rPr lang="en-US" sz="5333" b="1" dirty="0">
                <a:solidFill>
                  <a:srgbClr val="62492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王漢宗特黑體"/>
              </a:rPr>
              <a:t> </a:t>
            </a:r>
            <a:r>
              <a:rPr lang="en-US" sz="5333" b="1" dirty="0" err="1">
                <a:solidFill>
                  <a:srgbClr val="62492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王漢宗特黑體"/>
              </a:rPr>
              <a:t>恩深似海</a:t>
            </a:r>
            <a:endParaRPr lang="en-US" sz="5333" b="1" dirty="0">
              <a:solidFill>
                <a:srgbClr val="62492E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王漢宗特黑體"/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685800" y="698501"/>
            <a:ext cx="1295400" cy="2949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2251"/>
              </a:lnSpc>
              <a:spcBef>
                <a:spcPct val="0"/>
              </a:spcBef>
            </a:pPr>
            <a:r>
              <a:rPr lang="en-US" sz="2009" b="1" dirty="0">
                <a:solidFill>
                  <a:srgbClr val="62492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Hagrid Text"/>
              </a:rPr>
              <a:t>Verse 1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3333" b="-3333"/>
            </a:stretch>
          </a:blipFill>
        </p:spPr>
        <p:txBody>
          <a:bodyPr/>
          <a:lstStyle/>
          <a:p>
            <a:endParaRPr lang="zh-HK" altLang="en-US" sz="1200"/>
          </a:p>
        </p:txBody>
      </p:sp>
      <p:sp>
        <p:nvSpPr>
          <p:cNvPr id="3" name="Freeform 3"/>
          <p:cNvSpPr/>
          <p:nvPr/>
        </p:nvSpPr>
        <p:spPr>
          <a:xfrm>
            <a:off x="3235888" y="-3742947"/>
            <a:ext cx="9994979" cy="6284343"/>
          </a:xfrm>
          <a:custGeom>
            <a:avLst/>
            <a:gdLst/>
            <a:ahLst/>
            <a:cxnLst/>
            <a:rect l="l" t="t" r="r" b="b"/>
            <a:pathLst>
              <a:path w="14992469" h="9426515">
                <a:moveTo>
                  <a:pt x="0" y="0"/>
                </a:moveTo>
                <a:lnTo>
                  <a:pt x="14992469" y="0"/>
                </a:lnTo>
                <a:lnTo>
                  <a:pt x="14992469" y="9426515"/>
                </a:lnTo>
                <a:lnTo>
                  <a:pt x="0" y="942651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zh-HK" altLang="en-US" sz="1200"/>
          </a:p>
        </p:txBody>
      </p:sp>
      <p:sp>
        <p:nvSpPr>
          <p:cNvPr id="4" name="Freeform 4"/>
          <p:cNvSpPr/>
          <p:nvPr/>
        </p:nvSpPr>
        <p:spPr>
          <a:xfrm rot="2451274">
            <a:off x="202708" y="2636478"/>
            <a:ext cx="1901952" cy="5486400"/>
          </a:xfrm>
          <a:custGeom>
            <a:avLst/>
            <a:gdLst/>
            <a:ahLst/>
            <a:cxnLst/>
            <a:rect l="l" t="t" r="r" b="b"/>
            <a:pathLst>
              <a:path w="2852928" h="8229600">
                <a:moveTo>
                  <a:pt x="0" y="0"/>
                </a:moveTo>
                <a:lnTo>
                  <a:pt x="2852928" y="0"/>
                </a:lnTo>
                <a:lnTo>
                  <a:pt x="2852928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zh-HK" altLang="en-US" sz="1200"/>
          </a:p>
        </p:txBody>
      </p:sp>
      <p:sp>
        <p:nvSpPr>
          <p:cNvPr id="5" name="AutoShape 5"/>
          <p:cNvSpPr/>
          <p:nvPr/>
        </p:nvSpPr>
        <p:spPr>
          <a:xfrm>
            <a:off x="2386703" y="6461095"/>
            <a:ext cx="9119497" cy="0"/>
          </a:xfrm>
          <a:prstGeom prst="line">
            <a:avLst/>
          </a:prstGeom>
          <a:ln w="9525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zh-HK" altLang="en-US" sz="1200"/>
          </a:p>
        </p:txBody>
      </p:sp>
      <p:sp>
        <p:nvSpPr>
          <p:cNvPr id="6" name="TextBox 6"/>
          <p:cNvSpPr txBox="1"/>
          <p:nvPr/>
        </p:nvSpPr>
        <p:spPr>
          <a:xfrm>
            <a:off x="3235888" y="1008692"/>
            <a:ext cx="8568961" cy="400417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8000"/>
              </a:lnSpc>
            </a:pPr>
            <a:r>
              <a:rPr lang="en-US" sz="5333" b="1" dirty="0" err="1">
                <a:solidFill>
                  <a:srgbClr val="62492E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王漢宗特黑體"/>
                <a:sym typeface="王漢宗特黑體"/>
              </a:rPr>
              <a:t>能相愛</a:t>
            </a:r>
            <a:r>
              <a:rPr lang="en-US" sz="5333" b="1" dirty="0">
                <a:solidFill>
                  <a:srgbClr val="62492E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王漢宗特黑體"/>
                <a:sym typeface="王漢宗特黑體"/>
              </a:rPr>
              <a:t> </a:t>
            </a:r>
            <a:r>
              <a:rPr lang="en-US" sz="5333" b="1" dirty="0" err="1">
                <a:solidFill>
                  <a:srgbClr val="62492E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王漢宗特黑體"/>
                <a:sym typeface="王漢宗特黑體"/>
              </a:rPr>
              <a:t>皆因被愛</a:t>
            </a:r>
            <a:endParaRPr lang="en-US" sz="5333" b="1" dirty="0">
              <a:solidFill>
                <a:srgbClr val="62492E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王漢宗特黑體"/>
              <a:sym typeface="王漢宗特黑體"/>
            </a:endParaRPr>
          </a:p>
          <a:p>
            <a:pPr>
              <a:lnSpc>
                <a:spcPts val="8000"/>
              </a:lnSpc>
            </a:pPr>
            <a:r>
              <a:rPr lang="en-US" sz="5333" b="1" dirty="0" err="1">
                <a:solidFill>
                  <a:srgbClr val="62492E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王漢宗特黑體"/>
                <a:sym typeface="王漢宗特黑體"/>
              </a:rPr>
              <a:t>能醒覺</a:t>
            </a:r>
            <a:r>
              <a:rPr lang="en-US" sz="5333" b="1" dirty="0">
                <a:solidFill>
                  <a:srgbClr val="62492E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王漢宗特黑體"/>
                <a:sym typeface="王漢宗特黑體"/>
              </a:rPr>
              <a:t> </a:t>
            </a:r>
            <a:r>
              <a:rPr lang="en-US" sz="5333" b="1" dirty="0" err="1">
                <a:solidFill>
                  <a:srgbClr val="62492E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王漢宗特黑體"/>
                <a:sym typeface="王漢宗特黑體"/>
              </a:rPr>
              <a:t>要被拆改</a:t>
            </a:r>
            <a:endParaRPr lang="en-US" sz="5333" b="1" dirty="0">
              <a:solidFill>
                <a:srgbClr val="62492E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王漢宗特黑體"/>
              <a:sym typeface="王漢宗特黑體"/>
            </a:endParaRPr>
          </a:p>
          <a:p>
            <a:pPr>
              <a:lnSpc>
                <a:spcPts val="8000"/>
              </a:lnSpc>
            </a:pPr>
            <a:r>
              <a:rPr lang="en-US" sz="5333" b="1" dirty="0" err="1">
                <a:solidFill>
                  <a:srgbClr val="62492E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王漢宗特黑體"/>
                <a:sym typeface="王漢宗特黑體"/>
              </a:rPr>
              <a:t>能穿起救恩</a:t>
            </a:r>
            <a:r>
              <a:rPr lang="en-US" sz="5333" b="1" dirty="0">
                <a:solidFill>
                  <a:srgbClr val="62492E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王漢宗特黑體"/>
                <a:sym typeface="王漢宗特黑體"/>
              </a:rPr>
              <a:t> </a:t>
            </a:r>
            <a:r>
              <a:rPr lang="en-US" sz="5333" b="1" dirty="0" err="1">
                <a:solidFill>
                  <a:srgbClr val="62492E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王漢宗特黑體"/>
                <a:sym typeface="王漢宗特黑體"/>
              </a:rPr>
              <a:t>踏上基督的足印</a:t>
            </a:r>
            <a:endParaRPr lang="en-US" sz="5333" b="1" dirty="0">
              <a:solidFill>
                <a:srgbClr val="62492E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王漢宗特黑體"/>
              <a:sym typeface="王漢宗特黑體"/>
            </a:endParaRPr>
          </a:p>
          <a:p>
            <a:pPr>
              <a:lnSpc>
                <a:spcPts val="8000"/>
              </a:lnSpc>
            </a:pPr>
            <a:r>
              <a:rPr lang="en-US" sz="5333" b="1" dirty="0" err="1">
                <a:solidFill>
                  <a:srgbClr val="62492E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王漢宗特黑體"/>
                <a:sym typeface="王漢宗特黑體"/>
              </a:rPr>
              <a:t>延伸主愛</a:t>
            </a:r>
            <a:r>
              <a:rPr lang="en-US" sz="5333" b="1" dirty="0">
                <a:solidFill>
                  <a:srgbClr val="62492E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王漢宗特黑體"/>
                <a:sym typeface="王漢宗特黑體"/>
              </a:rPr>
              <a:t> </a:t>
            </a:r>
            <a:r>
              <a:rPr lang="en-US" sz="5333" b="1" dirty="0" err="1">
                <a:solidFill>
                  <a:srgbClr val="62492E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王漢宗特黑體"/>
                <a:sym typeface="王漢宗特黑體"/>
              </a:rPr>
              <a:t>進入人海</a:t>
            </a:r>
            <a:endParaRPr lang="en-US" sz="5333" b="1" dirty="0">
              <a:solidFill>
                <a:srgbClr val="62492E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王漢宗特黑體"/>
              <a:sym typeface="王漢宗特黑體"/>
            </a:endParaRPr>
          </a:p>
        </p:txBody>
      </p:sp>
      <p:sp>
        <p:nvSpPr>
          <p:cNvPr id="7" name="Freeform 7"/>
          <p:cNvSpPr/>
          <p:nvPr/>
        </p:nvSpPr>
        <p:spPr>
          <a:xfrm>
            <a:off x="2097808" y="6172200"/>
            <a:ext cx="577789" cy="577789"/>
          </a:xfrm>
          <a:custGeom>
            <a:avLst/>
            <a:gdLst/>
            <a:ahLst/>
            <a:cxnLst/>
            <a:rect l="l" t="t" r="r" b="b"/>
            <a:pathLst>
              <a:path w="866684" h="866684">
                <a:moveTo>
                  <a:pt x="0" y="0"/>
                </a:moveTo>
                <a:lnTo>
                  <a:pt x="866684" y="0"/>
                </a:lnTo>
                <a:lnTo>
                  <a:pt x="866684" y="866684"/>
                </a:lnTo>
                <a:lnTo>
                  <a:pt x="0" y="866684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zh-HK" altLang="en-US" sz="1200"/>
          </a:p>
        </p:txBody>
      </p:sp>
      <p:sp>
        <p:nvSpPr>
          <p:cNvPr id="8" name="Freeform 8"/>
          <p:cNvSpPr/>
          <p:nvPr/>
        </p:nvSpPr>
        <p:spPr>
          <a:xfrm>
            <a:off x="9022251" y="4008078"/>
            <a:ext cx="2660904" cy="2743200"/>
          </a:xfrm>
          <a:custGeom>
            <a:avLst/>
            <a:gdLst/>
            <a:ahLst/>
            <a:cxnLst/>
            <a:rect l="l" t="t" r="r" b="b"/>
            <a:pathLst>
              <a:path w="3991356" h="4114800">
                <a:moveTo>
                  <a:pt x="0" y="0"/>
                </a:moveTo>
                <a:lnTo>
                  <a:pt x="3991356" y="0"/>
                </a:lnTo>
                <a:lnTo>
                  <a:pt x="3991356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zh-HK" altLang="en-US" sz="1200"/>
          </a:p>
        </p:txBody>
      </p:sp>
      <p:sp>
        <p:nvSpPr>
          <p:cNvPr id="9" name="Freeform 9"/>
          <p:cNvSpPr/>
          <p:nvPr/>
        </p:nvSpPr>
        <p:spPr>
          <a:xfrm>
            <a:off x="487868" y="685800"/>
            <a:ext cx="2444877" cy="2743200"/>
          </a:xfrm>
          <a:custGeom>
            <a:avLst/>
            <a:gdLst/>
            <a:ahLst/>
            <a:cxnLst/>
            <a:rect l="l" t="t" r="r" b="b"/>
            <a:pathLst>
              <a:path w="3667316" h="4114800">
                <a:moveTo>
                  <a:pt x="0" y="0"/>
                </a:moveTo>
                <a:lnTo>
                  <a:pt x="3667315" y="0"/>
                </a:lnTo>
                <a:lnTo>
                  <a:pt x="3667315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zh-HK" altLang="en-US" sz="1200"/>
          </a:p>
        </p:txBody>
      </p:sp>
      <p:sp>
        <p:nvSpPr>
          <p:cNvPr id="10" name="TextBox 10"/>
          <p:cNvSpPr txBox="1"/>
          <p:nvPr/>
        </p:nvSpPr>
        <p:spPr>
          <a:xfrm>
            <a:off x="3235887" y="698501"/>
            <a:ext cx="1437713" cy="2949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2251"/>
              </a:lnSpc>
              <a:spcBef>
                <a:spcPct val="0"/>
              </a:spcBef>
            </a:pPr>
            <a:r>
              <a:rPr lang="en-US" sz="2009" b="1" dirty="0">
                <a:solidFill>
                  <a:srgbClr val="62492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Hagrid Text"/>
              </a:rPr>
              <a:t>Verse 2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3333" b="-3333"/>
            </a:stretch>
          </a:blipFill>
        </p:spPr>
        <p:txBody>
          <a:bodyPr/>
          <a:lstStyle/>
          <a:p>
            <a:endParaRPr lang="zh-HK" altLang="en-US" sz="1200"/>
          </a:p>
        </p:txBody>
      </p:sp>
      <p:sp>
        <p:nvSpPr>
          <p:cNvPr id="3" name="Freeform 3"/>
          <p:cNvSpPr/>
          <p:nvPr/>
        </p:nvSpPr>
        <p:spPr>
          <a:xfrm>
            <a:off x="2294760" y="-3395675"/>
            <a:ext cx="7602480" cy="7602480"/>
          </a:xfrm>
          <a:custGeom>
            <a:avLst/>
            <a:gdLst/>
            <a:ahLst/>
            <a:cxnLst/>
            <a:rect l="l" t="t" r="r" b="b"/>
            <a:pathLst>
              <a:path w="11403720" h="11403720">
                <a:moveTo>
                  <a:pt x="0" y="0"/>
                </a:moveTo>
                <a:lnTo>
                  <a:pt x="11403720" y="0"/>
                </a:lnTo>
                <a:lnTo>
                  <a:pt x="11403720" y="11403720"/>
                </a:lnTo>
                <a:lnTo>
                  <a:pt x="0" y="1140372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zh-HK" altLang="en-US" sz="1200"/>
          </a:p>
        </p:txBody>
      </p:sp>
      <p:sp>
        <p:nvSpPr>
          <p:cNvPr id="4" name="Freeform 4"/>
          <p:cNvSpPr/>
          <p:nvPr/>
        </p:nvSpPr>
        <p:spPr>
          <a:xfrm>
            <a:off x="3925963" y="-2275019"/>
            <a:ext cx="4042675" cy="4309053"/>
          </a:xfrm>
          <a:custGeom>
            <a:avLst/>
            <a:gdLst/>
            <a:ahLst/>
            <a:cxnLst/>
            <a:rect l="l" t="t" r="r" b="b"/>
            <a:pathLst>
              <a:path w="6064013" h="6463580">
                <a:moveTo>
                  <a:pt x="0" y="0"/>
                </a:moveTo>
                <a:lnTo>
                  <a:pt x="6064013" y="0"/>
                </a:lnTo>
                <a:lnTo>
                  <a:pt x="6064013" y="6463579"/>
                </a:lnTo>
                <a:lnTo>
                  <a:pt x="0" y="646357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21999"/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zh-HK" altLang="en-US" sz="1200"/>
          </a:p>
        </p:txBody>
      </p:sp>
      <p:sp>
        <p:nvSpPr>
          <p:cNvPr id="5" name="TextBox 5"/>
          <p:cNvSpPr txBox="1"/>
          <p:nvPr/>
        </p:nvSpPr>
        <p:spPr>
          <a:xfrm>
            <a:off x="1714182" y="1096140"/>
            <a:ext cx="8466237" cy="472558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467"/>
              </a:lnSpc>
              <a:spcBef>
                <a:spcPct val="0"/>
              </a:spcBef>
            </a:pPr>
            <a:r>
              <a:rPr lang="en-US" sz="5334" b="1" dirty="0" err="1">
                <a:solidFill>
                  <a:srgbClr val="62492E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王漢宗特黑體"/>
                <a:sym typeface="王漢宗特黑體"/>
              </a:rPr>
              <a:t>立志今擺上</a:t>
            </a:r>
            <a:r>
              <a:rPr lang="en-US" sz="5334" b="1" dirty="0">
                <a:solidFill>
                  <a:srgbClr val="62492E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王漢宗特黑體"/>
                <a:sym typeface="王漢宗特黑體"/>
              </a:rPr>
              <a:t> </a:t>
            </a:r>
            <a:r>
              <a:rPr lang="en-US" sz="5334" b="1" dirty="0" err="1">
                <a:solidFill>
                  <a:srgbClr val="62492E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王漢宗特黑體"/>
                <a:sym typeface="王漢宗特黑體"/>
              </a:rPr>
              <a:t>傳揚耶穌</a:t>
            </a:r>
            <a:endParaRPr lang="en-US" sz="5334" b="1" dirty="0">
              <a:solidFill>
                <a:srgbClr val="62492E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王漢宗特黑體"/>
              <a:sym typeface="王漢宗特黑體"/>
            </a:endParaRPr>
          </a:p>
          <a:p>
            <a:pPr algn="ctr">
              <a:lnSpc>
                <a:spcPts val="7467"/>
              </a:lnSpc>
              <a:spcBef>
                <a:spcPct val="0"/>
              </a:spcBef>
            </a:pPr>
            <a:r>
              <a:rPr lang="en-US" sz="5334" b="1" dirty="0" err="1">
                <a:solidFill>
                  <a:srgbClr val="62492E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王漢宗特黑體"/>
                <a:sym typeface="王漢宗特黑體"/>
              </a:rPr>
              <a:t>用我的恩賜</a:t>
            </a:r>
            <a:r>
              <a:rPr lang="en-US" sz="5334" b="1" dirty="0">
                <a:solidFill>
                  <a:srgbClr val="62492E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王漢宗特黑體"/>
                <a:sym typeface="王漢宗特黑體"/>
              </a:rPr>
              <a:t> </a:t>
            </a:r>
            <a:r>
              <a:rPr lang="en-US" sz="5334" b="1" dirty="0" err="1">
                <a:solidFill>
                  <a:srgbClr val="62492E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王漢宗特黑體"/>
                <a:sym typeface="王漢宗特黑體"/>
              </a:rPr>
              <a:t>獻上最好</a:t>
            </a:r>
            <a:endParaRPr lang="en-US" sz="5334" b="1" dirty="0">
              <a:solidFill>
                <a:srgbClr val="62492E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王漢宗特黑體"/>
              <a:sym typeface="王漢宗特黑體"/>
            </a:endParaRPr>
          </a:p>
          <a:p>
            <a:pPr algn="ctr">
              <a:lnSpc>
                <a:spcPts val="7467"/>
              </a:lnSpc>
              <a:spcBef>
                <a:spcPct val="0"/>
              </a:spcBef>
            </a:pPr>
            <a:r>
              <a:rPr lang="en-US" sz="5334" b="1" dirty="0" err="1">
                <a:solidFill>
                  <a:srgbClr val="62492E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王漢宗特黑體"/>
                <a:sym typeface="王漢宗特黑體"/>
              </a:rPr>
              <a:t>讓我謙卑作祢僕人</a:t>
            </a:r>
            <a:endParaRPr lang="en-US" sz="5334" b="1" dirty="0">
              <a:solidFill>
                <a:srgbClr val="62492E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王漢宗特黑體"/>
              <a:sym typeface="王漢宗特黑體"/>
            </a:endParaRPr>
          </a:p>
          <a:p>
            <a:pPr algn="ctr">
              <a:lnSpc>
                <a:spcPts val="7467"/>
              </a:lnSpc>
              <a:spcBef>
                <a:spcPct val="0"/>
              </a:spcBef>
            </a:pPr>
            <a:r>
              <a:rPr lang="en-US" sz="5334" b="1" dirty="0" err="1">
                <a:solidFill>
                  <a:srgbClr val="62492E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王漢宗特黑體"/>
                <a:sym typeface="王漢宗特黑體"/>
              </a:rPr>
              <a:t>存著敬畏去事奉神</a:t>
            </a:r>
            <a:endParaRPr lang="en-US" sz="5334" b="1" dirty="0">
              <a:solidFill>
                <a:srgbClr val="62492E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王漢宗特黑體"/>
              <a:sym typeface="王漢宗特黑體"/>
            </a:endParaRPr>
          </a:p>
          <a:p>
            <a:pPr algn="ctr">
              <a:lnSpc>
                <a:spcPts val="7467"/>
              </a:lnSpc>
              <a:spcBef>
                <a:spcPct val="0"/>
              </a:spcBef>
            </a:pPr>
            <a:r>
              <a:rPr lang="en-US" sz="5334" b="1" dirty="0" err="1">
                <a:solidFill>
                  <a:srgbClr val="62492E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王漢宗特黑體"/>
                <a:sym typeface="王漢宗特黑體"/>
              </a:rPr>
              <a:t>全是祢恩典覆蓋</a:t>
            </a:r>
            <a:r>
              <a:rPr lang="en-US" sz="5334" b="1" dirty="0">
                <a:solidFill>
                  <a:srgbClr val="62492E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王漢宗特黑體"/>
                <a:sym typeface="王漢宗特黑體"/>
              </a:rPr>
              <a:t> </a:t>
            </a:r>
            <a:r>
              <a:rPr lang="en-US" sz="5334" b="1" dirty="0" err="1">
                <a:solidFill>
                  <a:srgbClr val="62492E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王漢宗特黑體"/>
                <a:sym typeface="王漢宗特黑體"/>
              </a:rPr>
              <a:t>每步亮明燈</a:t>
            </a:r>
            <a:endParaRPr lang="en-US" sz="5334" b="1" dirty="0">
              <a:solidFill>
                <a:srgbClr val="62492E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王漢宗特黑體"/>
              <a:sym typeface="王漢宗特黑體"/>
            </a:endParaRPr>
          </a:p>
        </p:txBody>
      </p:sp>
      <p:sp>
        <p:nvSpPr>
          <p:cNvPr id="6" name="Freeform 6"/>
          <p:cNvSpPr/>
          <p:nvPr/>
        </p:nvSpPr>
        <p:spPr>
          <a:xfrm rot="1251455">
            <a:off x="9366296" y="-504386"/>
            <a:ext cx="2607889" cy="3010551"/>
          </a:xfrm>
          <a:custGeom>
            <a:avLst/>
            <a:gdLst/>
            <a:ahLst/>
            <a:cxnLst/>
            <a:rect l="l" t="t" r="r" b="b"/>
            <a:pathLst>
              <a:path w="3911834" h="4515826">
                <a:moveTo>
                  <a:pt x="0" y="0"/>
                </a:moveTo>
                <a:lnTo>
                  <a:pt x="3911834" y="0"/>
                </a:lnTo>
                <a:lnTo>
                  <a:pt x="3911834" y="4515826"/>
                </a:lnTo>
                <a:lnTo>
                  <a:pt x="0" y="4515826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zh-HK" altLang="en-US" sz="1200"/>
          </a:p>
        </p:txBody>
      </p:sp>
      <p:sp>
        <p:nvSpPr>
          <p:cNvPr id="7" name="Freeform 7"/>
          <p:cNvSpPr/>
          <p:nvPr/>
        </p:nvSpPr>
        <p:spPr>
          <a:xfrm>
            <a:off x="10180419" y="4318857"/>
            <a:ext cx="1926575" cy="2539143"/>
          </a:xfrm>
          <a:custGeom>
            <a:avLst/>
            <a:gdLst/>
            <a:ahLst/>
            <a:cxnLst/>
            <a:rect l="l" t="t" r="r" b="b"/>
            <a:pathLst>
              <a:path w="2889862" h="3808714">
                <a:moveTo>
                  <a:pt x="0" y="0"/>
                </a:moveTo>
                <a:lnTo>
                  <a:pt x="2889861" y="0"/>
                </a:lnTo>
                <a:lnTo>
                  <a:pt x="2889861" y="3808714"/>
                </a:lnTo>
                <a:lnTo>
                  <a:pt x="0" y="3808714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zh-HK" altLang="en-US" sz="1200"/>
          </a:p>
        </p:txBody>
      </p:sp>
      <p:sp>
        <p:nvSpPr>
          <p:cNvPr id="8" name="Freeform 8"/>
          <p:cNvSpPr/>
          <p:nvPr/>
        </p:nvSpPr>
        <p:spPr>
          <a:xfrm>
            <a:off x="606248" y="3134668"/>
            <a:ext cx="2215869" cy="1858560"/>
          </a:xfrm>
          <a:custGeom>
            <a:avLst/>
            <a:gdLst/>
            <a:ahLst/>
            <a:cxnLst/>
            <a:rect l="l" t="t" r="r" b="b"/>
            <a:pathLst>
              <a:path w="3323803" h="2787840">
                <a:moveTo>
                  <a:pt x="0" y="0"/>
                </a:moveTo>
                <a:lnTo>
                  <a:pt x="3323803" y="0"/>
                </a:lnTo>
                <a:lnTo>
                  <a:pt x="3323803" y="2787840"/>
                </a:lnTo>
                <a:lnTo>
                  <a:pt x="0" y="2787840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zh-HK" altLang="en-US" sz="1200"/>
          </a:p>
        </p:txBody>
      </p:sp>
      <p:sp>
        <p:nvSpPr>
          <p:cNvPr id="9" name="TextBox 9"/>
          <p:cNvSpPr txBox="1"/>
          <p:nvPr/>
        </p:nvSpPr>
        <p:spPr>
          <a:xfrm>
            <a:off x="1885334" y="950090"/>
            <a:ext cx="818853" cy="3370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  <a:spcBef>
                <a:spcPct val="0"/>
              </a:spcBef>
            </a:pPr>
            <a:r>
              <a:rPr lang="en-US" sz="2000" b="1" dirty="0">
                <a:solidFill>
                  <a:srgbClr val="62492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mo"/>
              </a:rPr>
              <a:t>Chorus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3333" b="-3333"/>
            </a:stretch>
          </a:blipFill>
        </p:spPr>
        <p:txBody>
          <a:bodyPr/>
          <a:lstStyle/>
          <a:p>
            <a:endParaRPr lang="zh-HK" altLang="en-US" sz="1200"/>
          </a:p>
        </p:txBody>
      </p:sp>
      <p:sp>
        <p:nvSpPr>
          <p:cNvPr id="3" name="Freeform 3"/>
          <p:cNvSpPr/>
          <p:nvPr/>
        </p:nvSpPr>
        <p:spPr>
          <a:xfrm>
            <a:off x="7791863" y="685800"/>
            <a:ext cx="6826003" cy="5486400"/>
          </a:xfrm>
          <a:custGeom>
            <a:avLst/>
            <a:gdLst/>
            <a:ahLst/>
            <a:cxnLst/>
            <a:rect l="l" t="t" r="r" b="b"/>
            <a:pathLst>
              <a:path w="10239005" h="8229600">
                <a:moveTo>
                  <a:pt x="0" y="0"/>
                </a:moveTo>
                <a:lnTo>
                  <a:pt x="10239005" y="0"/>
                </a:lnTo>
                <a:lnTo>
                  <a:pt x="10239005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zh-HK" altLang="en-US" sz="1200"/>
          </a:p>
        </p:txBody>
      </p:sp>
      <p:sp>
        <p:nvSpPr>
          <p:cNvPr id="4" name="Freeform 4"/>
          <p:cNvSpPr/>
          <p:nvPr/>
        </p:nvSpPr>
        <p:spPr>
          <a:xfrm>
            <a:off x="3609596" y="1160607"/>
            <a:ext cx="10820400" cy="3381375"/>
          </a:xfrm>
          <a:custGeom>
            <a:avLst/>
            <a:gdLst/>
            <a:ahLst/>
            <a:cxnLst/>
            <a:rect l="l" t="t" r="r" b="b"/>
            <a:pathLst>
              <a:path w="16230600" h="5072062">
                <a:moveTo>
                  <a:pt x="0" y="0"/>
                </a:moveTo>
                <a:lnTo>
                  <a:pt x="16230600" y="0"/>
                </a:lnTo>
                <a:lnTo>
                  <a:pt x="16230600" y="5072063"/>
                </a:lnTo>
                <a:lnTo>
                  <a:pt x="0" y="5072063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zh-HK" altLang="en-US" sz="1200"/>
          </a:p>
        </p:txBody>
      </p:sp>
      <p:sp>
        <p:nvSpPr>
          <p:cNvPr id="5" name="Freeform 5"/>
          <p:cNvSpPr/>
          <p:nvPr/>
        </p:nvSpPr>
        <p:spPr>
          <a:xfrm rot="2480010">
            <a:off x="-2155328" y="1798782"/>
            <a:ext cx="6826003" cy="5486400"/>
          </a:xfrm>
          <a:custGeom>
            <a:avLst/>
            <a:gdLst/>
            <a:ahLst/>
            <a:cxnLst/>
            <a:rect l="l" t="t" r="r" b="b"/>
            <a:pathLst>
              <a:path w="10239005" h="8229600">
                <a:moveTo>
                  <a:pt x="0" y="0"/>
                </a:moveTo>
                <a:lnTo>
                  <a:pt x="10239004" y="0"/>
                </a:lnTo>
                <a:lnTo>
                  <a:pt x="10239004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zh-HK" altLang="en-US" sz="1200"/>
          </a:p>
        </p:txBody>
      </p:sp>
      <p:sp>
        <p:nvSpPr>
          <p:cNvPr id="6" name="Freeform 6"/>
          <p:cNvSpPr/>
          <p:nvPr/>
        </p:nvSpPr>
        <p:spPr>
          <a:xfrm>
            <a:off x="4328486" y="2895620"/>
            <a:ext cx="8207905" cy="4745661"/>
          </a:xfrm>
          <a:custGeom>
            <a:avLst/>
            <a:gdLst/>
            <a:ahLst/>
            <a:cxnLst/>
            <a:rect l="l" t="t" r="r" b="b"/>
            <a:pathLst>
              <a:path w="12311857" h="7118492">
                <a:moveTo>
                  <a:pt x="0" y="0"/>
                </a:moveTo>
                <a:lnTo>
                  <a:pt x="12311857" y="0"/>
                </a:lnTo>
                <a:lnTo>
                  <a:pt x="12311857" y="7118491"/>
                </a:lnTo>
                <a:lnTo>
                  <a:pt x="0" y="7118491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zh-HK" altLang="en-US" sz="1200"/>
          </a:p>
        </p:txBody>
      </p:sp>
      <p:sp>
        <p:nvSpPr>
          <p:cNvPr id="7" name="TextBox 7"/>
          <p:cNvSpPr txBox="1"/>
          <p:nvPr/>
        </p:nvSpPr>
        <p:spPr>
          <a:xfrm>
            <a:off x="685800" y="827408"/>
            <a:ext cx="6434336" cy="472558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467"/>
              </a:lnSpc>
              <a:spcBef>
                <a:spcPct val="0"/>
              </a:spcBef>
            </a:pPr>
            <a:r>
              <a:rPr lang="en-US" sz="5334" b="1" dirty="0" err="1">
                <a:solidFill>
                  <a:srgbClr val="62492E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王漢宗特黑體"/>
                <a:sym typeface="王漢宗特黑體"/>
              </a:rPr>
              <a:t>在祢恩手裡</a:t>
            </a:r>
            <a:r>
              <a:rPr lang="en-US" sz="5334" b="1" dirty="0">
                <a:solidFill>
                  <a:srgbClr val="62492E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王漢宗特黑體"/>
                <a:sym typeface="王漢宗特黑體"/>
              </a:rPr>
              <a:t> </a:t>
            </a:r>
            <a:r>
              <a:rPr lang="en-US" sz="5334" b="1" dirty="0" err="1">
                <a:solidFill>
                  <a:srgbClr val="62492E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王漢宗特黑體"/>
                <a:sym typeface="王漢宗特黑體"/>
              </a:rPr>
              <a:t>滿布雲彩</a:t>
            </a:r>
            <a:endParaRPr lang="en-US" sz="5334" b="1" dirty="0">
              <a:solidFill>
                <a:srgbClr val="62492E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王漢宗特黑體"/>
              <a:sym typeface="王漢宗特黑體"/>
            </a:endParaRPr>
          </a:p>
          <a:p>
            <a:pPr algn="ctr">
              <a:lnSpc>
                <a:spcPts val="7467"/>
              </a:lnSpc>
              <a:spcBef>
                <a:spcPct val="0"/>
              </a:spcBef>
            </a:pPr>
            <a:r>
              <a:rPr lang="en-US" sz="5334" b="1" dirty="0" err="1">
                <a:solidFill>
                  <a:srgbClr val="62492E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王漢宗特黑體"/>
                <a:sym typeface="王漢宗特黑體"/>
              </a:rPr>
              <a:t>效法基督愛</a:t>
            </a:r>
            <a:r>
              <a:rPr lang="en-US" sz="5334" b="1" dirty="0">
                <a:solidFill>
                  <a:srgbClr val="62492E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王漢宗特黑體"/>
                <a:sym typeface="王漢宗特黑體"/>
              </a:rPr>
              <a:t> </a:t>
            </a:r>
            <a:r>
              <a:rPr lang="en-US" sz="5334" b="1" dirty="0" err="1">
                <a:solidFill>
                  <a:srgbClr val="62492E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王漢宗特黑體"/>
                <a:sym typeface="王漢宗特黑體"/>
              </a:rPr>
              <a:t>眼界變改</a:t>
            </a:r>
            <a:endParaRPr lang="en-US" sz="5334" b="1" dirty="0">
              <a:solidFill>
                <a:srgbClr val="62492E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王漢宗特黑體"/>
              <a:sym typeface="王漢宗特黑體"/>
            </a:endParaRPr>
          </a:p>
          <a:p>
            <a:pPr algn="ctr">
              <a:lnSpc>
                <a:spcPts val="7467"/>
              </a:lnSpc>
              <a:spcBef>
                <a:spcPct val="0"/>
              </a:spcBef>
            </a:pPr>
            <a:r>
              <a:rPr lang="en-US" sz="5334" b="1" dirty="0" err="1">
                <a:solidFill>
                  <a:srgbClr val="62492E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王漢宗特黑體"/>
                <a:sym typeface="王漢宗特黑體"/>
              </a:rPr>
              <a:t>願鴿子天際降下來</a:t>
            </a:r>
            <a:endParaRPr lang="en-US" sz="5334" b="1" dirty="0">
              <a:solidFill>
                <a:srgbClr val="62492E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王漢宗特黑體"/>
              <a:sym typeface="王漢宗特黑體"/>
            </a:endParaRPr>
          </a:p>
          <a:p>
            <a:pPr algn="ctr">
              <a:lnSpc>
                <a:spcPts val="7467"/>
              </a:lnSpc>
              <a:spcBef>
                <a:spcPct val="0"/>
              </a:spcBef>
            </a:pPr>
            <a:r>
              <a:rPr lang="en-US" sz="5334" b="1" dirty="0" err="1">
                <a:solidFill>
                  <a:srgbClr val="62492E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王漢宗特黑體"/>
                <a:sym typeface="王漢宗特黑體"/>
              </a:rPr>
              <a:t>陶造我裡面能盛載</a:t>
            </a:r>
            <a:r>
              <a:rPr lang="en-US" sz="5334" b="1" dirty="0">
                <a:solidFill>
                  <a:srgbClr val="62492E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王漢宗特黑體"/>
                <a:sym typeface="王漢宗特黑體"/>
              </a:rPr>
              <a:t> </a:t>
            </a:r>
          </a:p>
          <a:p>
            <a:pPr algn="ctr">
              <a:lnSpc>
                <a:spcPts val="7467"/>
              </a:lnSpc>
              <a:spcBef>
                <a:spcPct val="0"/>
              </a:spcBef>
            </a:pPr>
            <a:r>
              <a:rPr lang="en-US" sz="5334" b="1" dirty="0" err="1">
                <a:solidFill>
                  <a:srgbClr val="62492E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王漢宗特黑體"/>
                <a:sym typeface="王漢宗特黑體"/>
              </a:rPr>
              <a:t>神豐足的厚愛</a:t>
            </a:r>
            <a:endParaRPr lang="en-US" sz="5334" b="1" dirty="0">
              <a:solidFill>
                <a:srgbClr val="62492E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王漢宗特黑體"/>
              <a:sym typeface="王漢宗特黑體"/>
            </a:endParaRPr>
          </a:p>
        </p:txBody>
      </p:sp>
      <p:sp>
        <p:nvSpPr>
          <p:cNvPr id="8" name="Freeform 8"/>
          <p:cNvSpPr/>
          <p:nvPr/>
        </p:nvSpPr>
        <p:spPr>
          <a:xfrm rot="555737" flipH="1">
            <a:off x="7206102" y="594787"/>
            <a:ext cx="2045393" cy="2424170"/>
          </a:xfrm>
          <a:custGeom>
            <a:avLst/>
            <a:gdLst/>
            <a:ahLst/>
            <a:cxnLst/>
            <a:rect l="l" t="t" r="r" b="b"/>
            <a:pathLst>
              <a:path w="3068090" h="3636255">
                <a:moveTo>
                  <a:pt x="3068091" y="0"/>
                </a:moveTo>
                <a:lnTo>
                  <a:pt x="0" y="0"/>
                </a:lnTo>
                <a:lnTo>
                  <a:pt x="0" y="3636255"/>
                </a:lnTo>
                <a:lnTo>
                  <a:pt x="3068091" y="3636255"/>
                </a:lnTo>
                <a:lnTo>
                  <a:pt x="3068091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zh-HK" altLang="en-US" sz="1200"/>
          </a:p>
        </p:txBody>
      </p:sp>
      <p:sp>
        <p:nvSpPr>
          <p:cNvPr id="9" name="TextBox 9"/>
          <p:cNvSpPr txBox="1"/>
          <p:nvPr/>
        </p:nvSpPr>
        <p:spPr>
          <a:xfrm>
            <a:off x="685800" y="493154"/>
            <a:ext cx="818853" cy="3370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  <a:spcBef>
                <a:spcPct val="0"/>
              </a:spcBef>
            </a:pPr>
            <a:r>
              <a:rPr lang="en-US" sz="2000" b="1" dirty="0">
                <a:solidFill>
                  <a:srgbClr val="62492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mo"/>
              </a:rPr>
              <a:t>Chorus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標題 7">
            <a:extLst>
              <a:ext uri="{FF2B5EF4-FFF2-40B4-BE49-F238E27FC236}">
                <a16:creationId xmlns:a16="http://schemas.microsoft.com/office/drawing/2014/main" id="{5EBB839E-B54C-F383-C36F-C12228349D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52550" y="-25609"/>
            <a:ext cx="9486900" cy="725118"/>
          </a:xfrm>
        </p:spPr>
        <p:txBody>
          <a:bodyPr>
            <a:normAutofit/>
          </a:bodyPr>
          <a:lstStyle/>
          <a:p>
            <a:r>
              <a:rPr lang="zh-TW" altLang="en-US" sz="4000" b="1" dirty="0">
                <a:solidFill>
                  <a:schemeClr val="tx1"/>
                </a:solidFill>
              </a:rPr>
              <a:t>羅馬書大綱、結構</a:t>
            </a:r>
            <a:endParaRPr lang="zh-HK" altLang="en-US" sz="4000" b="1" dirty="0">
              <a:solidFill>
                <a:schemeClr val="tx1"/>
              </a:solidFill>
            </a:endParaRPr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CF3D1CA0-7A86-EF6F-0106-E547A0D4A7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zh-TW" altLang="en-US"/>
              <a:t>彼此配搭，共建神家</a:t>
            </a:r>
            <a:endParaRPr lang="zh-TW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6956ECFC-7832-C5ED-76F2-4CEA89B4B5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F8E28480-1C08-4458-AD97-0283E6FFD09D}" type="slidenum">
              <a:rPr lang="en-US" altLang="zh-TW" smtClean="0"/>
              <a:pPr rtl="0"/>
              <a:t>4</a:t>
            </a:fld>
            <a:endParaRPr lang="zh-TW" dirty="0">
              <a:solidFill>
                <a:schemeClr val="bg1"/>
              </a:solidFill>
            </a:endParaRPr>
          </a:p>
        </p:txBody>
      </p:sp>
      <p:graphicFrame>
        <p:nvGraphicFramePr>
          <p:cNvPr id="2" name="資料庫圖表 1">
            <a:extLst>
              <a:ext uri="{FF2B5EF4-FFF2-40B4-BE49-F238E27FC236}">
                <a16:creationId xmlns:a16="http://schemas.microsoft.com/office/drawing/2014/main" id="{F58CD6DA-4654-95BD-856A-8D0A8E8341E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379530074"/>
              </p:ext>
            </p:extLst>
          </p:nvPr>
        </p:nvGraphicFramePr>
        <p:xfrm>
          <a:off x="824593" y="787854"/>
          <a:ext cx="10515599" cy="541710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矩形: 圓角 2">
            <a:extLst>
              <a:ext uri="{FF2B5EF4-FFF2-40B4-BE49-F238E27FC236}">
                <a16:creationId xmlns:a16="http://schemas.microsoft.com/office/drawing/2014/main" id="{EA635849-7715-CC93-BA1F-16D7D088B813}"/>
              </a:ext>
            </a:extLst>
          </p:cNvPr>
          <p:cNvSpPr/>
          <p:nvPr/>
        </p:nvSpPr>
        <p:spPr>
          <a:xfrm>
            <a:off x="6486525" y="1077686"/>
            <a:ext cx="5561462" cy="955221"/>
          </a:xfrm>
          <a:prstGeom prst="roundRect">
            <a:avLst/>
          </a:prstGeom>
          <a:solidFill>
            <a:srgbClr val="FFFF99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TW" altLang="en-US" sz="2400" b="1" dirty="0">
                <a:solidFill>
                  <a:sysClr val="windowText" lastClr="000000"/>
                </a:solidFill>
              </a:rPr>
              <a:t>屬靈生命是事奉的根源。</a:t>
            </a:r>
            <a:endParaRPr lang="en-US" altLang="zh-TW" sz="2400" b="1" dirty="0">
              <a:solidFill>
                <a:sysClr val="windowText" lastClr="000000"/>
              </a:solidFill>
            </a:endParaRPr>
          </a:p>
          <a:p>
            <a:r>
              <a:rPr lang="zh-TW" altLang="en-US" sz="2400" b="1" dirty="0">
                <a:solidFill>
                  <a:sysClr val="windowText" lastClr="000000"/>
                </a:solidFill>
              </a:rPr>
              <a:t>得救是為事奉（</a:t>
            </a:r>
            <a:r>
              <a:rPr lang="en-US" altLang="zh-TW" sz="2400" b="1" dirty="0">
                <a:solidFill>
                  <a:sysClr val="windowText" lastClr="000000"/>
                </a:solidFill>
              </a:rPr>
              <a:t>Saving is for serving.) </a:t>
            </a:r>
            <a:endParaRPr lang="zh-HK" altLang="en-US" sz="2400" b="1" dirty="0">
              <a:solidFill>
                <a:sysClr val="windowText" lastClr="000000"/>
              </a:solidFill>
            </a:endParaRPr>
          </a:p>
        </p:txBody>
      </p:sp>
      <p:graphicFrame>
        <p:nvGraphicFramePr>
          <p:cNvPr id="9" name="資料庫圖表 8">
            <a:extLst>
              <a:ext uri="{FF2B5EF4-FFF2-40B4-BE49-F238E27FC236}">
                <a16:creationId xmlns:a16="http://schemas.microsoft.com/office/drawing/2014/main" id="{065ADF04-32F6-FC61-0E1C-10DB4EFF075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19877640"/>
              </p:ext>
            </p:extLst>
          </p:nvPr>
        </p:nvGraphicFramePr>
        <p:xfrm>
          <a:off x="3575957" y="4510768"/>
          <a:ext cx="8034313" cy="229824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10" name="矩形: 圓角 9">
            <a:extLst>
              <a:ext uri="{FF2B5EF4-FFF2-40B4-BE49-F238E27FC236}">
                <a16:creationId xmlns:a16="http://schemas.microsoft.com/office/drawing/2014/main" id="{46EB98A9-0029-1BC6-646C-DEC0E8826E80}"/>
              </a:ext>
            </a:extLst>
          </p:cNvPr>
          <p:cNvSpPr/>
          <p:nvPr/>
        </p:nvSpPr>
        <p:spPr>
          <a:xfrm>
            <a:off x="5617029" y="6293301"/>
            <a:ext cx="4014651" cy="444953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HK" altLang="en-US" sz="2800" b="1" dirty="0"/>
              <a:t>生命成熟</a:t>
            </a:r>
            <a:r>
              <a:rPr lang="zh-TW" altLang="en-US" sz="2800" b="1" dirty="0"/>
              <a:t>再進而</a:t>
            </a:r>
            <a:r>
              <a:rPr lang="zh-HK" altLang="en-US" sz="2800" b="1" dirty="0"/>
              <a:t>事奉</a:t>
            </a:r>
          </a:p>
        </p:txBody>
      </p:sp>
    </p:spTree>
    <p:extLst>
      <p:ext uri="{BB962C8B-B14F-4D97-AF65-F5344CB8AC3E}">
        <p14:creationId xmlns:p14="http://schemas.microsoft.com/office/powerpoint/2010/main" val="466033893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9C0CDAD5-EBA6-48DD-88CC-041439C7B31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graphicEl>
                                              <a:dgm id="{9C0CDAD5-EBA6-48DD-88CC-041439C7B31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E889CDEE-D9DF-417C-A5BF-D6C14E39447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>
                                            <p:graphicEl>
                                              <a:dgm id="{E889CDEE-D9DF-417C-A5BF-D6C14E39447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B90B0CF2-A95A-475C-B729-B10D81E895E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">
                                            <p:graphicEl>
                                              <a:dgm id="{B90B0CF2-A95A-475C-B729-B10D81E895E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23F4CF6C-4C02-4BF7-A741-D0DE7984E9D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">
                                            <p:graphicEl>
                                              <a:dgm id="{23F4CF6C-4C02-4BF7-A741-D0DE7984E9D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5CC25819-B193-48E3-9C9E-6ECEF440DA7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">
                                            <p:graphicEl>
                                              <a:dgm id="{5CC25819-B193-48E3-9C9E-6ECEF440DA7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5136C442-4AB8-45E6-BF8B-46702363863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">
                                            <p:graphicEl>
                                              <a:dgm id="{5136C442-4AB8-45E6-BF8B-46702363863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99933075-A972-47FC-8A87-5BF85526BA1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">
                                            <p:graphicEl>
                                              <a:dgm id="{99933075-A972-47FC-8A87-5BF85526BA1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93946814-4476-4039-9C83-7C79B426DC1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">
                                            <p:graphicEl>
                                              <a:dgm id="{93946814-4476-4039-9C83-7C79B426DC1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408C962C-6678-4A5A-84E7-6DCB4C6DA8C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">
                                            <p:graphicEl>
                                              <a:dgm id="{408C962C-6678-4A5A-84E7-6DCB4C6DA8C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03E2BD65-DE86-420D-8946-EAB15F2E82B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">
                                            <p:graphicEl>
                                              <a:dgm id="{03E2BD65-DE86-420D-8946-EAB15F2E82B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FFEBBD4B-3772-4DF2-992C-2363F797094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">
                                            <p:graphicEl>
                                              <a:dgm id="{FFEBBD4B-3772-4DF2-992C-2363F797094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D4CD34D1-7054-4C5B-80F5-BA05AE2B565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9">
                                            <p:graphicEl>
                                              <a:dgm id="{D4CD34D1-7054-4C5B-80F5-BA05AE2B565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59A9706D-76AB-4384-ADCE-15CCCE51D98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9">
                                            <p:graphicEl>
                                              <a:dgm id="{59A9706D-76AB-4384-ADCE-15CCCE51D98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E7EC6E2E-EB3F-4633-90E0-26DFC25EC71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9">
                                            <p:graphicEl>
                                              <a:dgm id="{E7EC6E2E-EB3F-4633-90E0-26DFC25EC71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1DF99334-2C54-42C7-8722-28E14CA22D1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9">
                                            <p:graphicEl>
                                              <a:dgm id="{1DF99334-2C54-42C7-8722-28E14CA22D1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" grpId="0" uiExpand="1">
        <p:bldSub>
          <a:bldDgm bld="one"/>
        </p:bldSub>
      </p:bldGraphic>
      <p:bldP spid="3" grpId="0" animBg="1"/>
      <p:bldGraphic spid="9" grpId="0" uiExpand="1">
        <p:bldSub>
          <a:bldDgm bld="one"/>
        </p:bldSub>
      </p:bldGraphic>
      <p:bldP spid="10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双语灵修】赦免那些不可赦免的">
            <a:extLst>
              <a:ext uri="{FF2B5EF4-FFF2-40B4-BE49-F238E27FC236}">
                <a16:creationId xmlns:a16="http://schemas.microsoft.com/office/drawing/2014/main" id="{DF58D2A9-2FFA-373B-FD0D-2A2AD4CA3555}"/>
              </a:ext>
            </a:extLst>
          </p:cNvPr>
          <p:cNvPicPr>
            <a:picLocks noGrp="1" noChangeAspect="1" noChangeArrowheads="1"/>
          </p:cNvPicPr>
          <p:nvPr>
            <p:ph type="pic" sz="quarter" idx="15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標題 8">
            <a:extLst>
              <a:ext uri="{FF2B5EF4-FFF2-40B4-BE49-F238E27FC236}">
                <a16:creationId xmlns:a16="http://schemas.microsoft.com/office/drawing/2014/main" id="{DD000782-937A-17E4-83AF-D8B1F78670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zh-HK" sz="7200" dirty="0">
                <a:solidFill>
                  <a:srgbClr val="FFFFFF"/>
                </a:solidFill>
                <a:ea typeface="華康粗圓體" panose="020F0709000000000000" pitchFamily="49" charset="-120"/>
                <a:cs typeface="Times New Roman" panose="02020603050405020304" pitchFamily="18" charset="0"/>
              </a:rPr>
              <a:t>專一發揮我的恩賜</a:t>
            </a:r>
            <a:endParaRPr lang="zh-HK" altLang="en-US" sz="13800" dirty="0"/>
          </a:p>
        </p:txBody>
      </p:sp>
      <p:sp>
        <p:nvSpPr>
          <p:cNvPr id="10" name="文字版面配置區 9">
            <a:extLst>
              <a:ext uri="{FF2B5EF4-FFF2-40B4-BE49-F238E27FC236}">
                <a16:creationId xmlns:a16="http://schemas.microsoft.com/office/drawing/2014/main" id="{7EC23EA3-DA9A-49C1-6EDE-670BA7DEF1E0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371598" y="5498645"/>
            <a:ext cx="9486902" cy="620487"/>
          </a:xfrm>
        </p:spPr>
        <p:txBody>
          <a:bodyPr>
            <a:normAutofit lnSpcReduction="10000"/>
          </a:bodyPr>
          <a:lstStyle/>
          <a:p>
            <a:r>
              <a:rPr lang="zh-TW" altLang="en-US" sz="3600" b="1" dirty="0">
                <a:solidFill>
                  <a:srgbClr val="FFFF00"/>
                </a:solidFill>
              </a:rPr>
              <a:t>羅十二</a:t>
            </a:r>
            <a:r>
              <a:rPr lang="en-US" altLang="zh-TW" sz="3600" b="1" dirty="0">
                <a:solidFill>
                  <a:srgbClr val="FFFF00"/>
                </a:solidFill>
              </a:rPr>
              <a:t>6-8</a:t>
            </a:r>
            <a:endParaRPr lang="zh-HK" altLang="en-US" sz="3600" b="1" dirty="0">
              <a:solidFill>
                <a:srgbClr val="FFFF00"/>
              </a:solidFill>
            </a:endParaRPr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74BBA6C6-DEEE-C838-D7D6-CE0F4E29D9A7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1318875" y="6356350"/>
            <a:ext cx="873125" cy="365125"/>
          </a:xfrm>
        </p:spPr>
        <p:txBody>
          <a:bodyPr/>
          <a:lstStyle/>
          <a:p>
            <a:pPr rtl="0"/>
            <a:fld id="{F8E28480-1C08-4458-AD97-0283E6FFD09D}" type="slidenum">
              <a:rPr lang="en-US" altLang="zh-TW" smtClean="0"/>
              <a:pPr rtl="0"/>
              <a:t>5</a:t>
            </a:fld>
            <a:endParaRPr lang="zh-TW" dirty="0"/>
          </a:p>
        </p:txBody>
      </p:sp>
    </p:spTree>
    <p:extLst>
      <p:ext uri="{BB962C8B-B14F-4D97-AF65-F5344CB8AC3E}">
        <p14:creationId xmlns:p14="http://schemas.microsoft.com/office/powerpoint/2010/main" val="3175344591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標題 7">
            <a:extLst>
              <a:ext uri="{FF2B5EF4-FFF2-40B4-BE49-F238E27FC236}">
                <a16:creationId xmlns:a16="http://schemas.microsoft.com/office/drawing/2014/main" id="{7746E242-8532-4760-6031-1DC7B708C8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04332" y="6068479"/>
            <a:ext cx="9486900" cy="725118"/>
          </a:xfrm>
        </p:spPr>
        <p:txBody>
          <a:bodyPr>
            <a:normAutofit/>
          </a:bodyPr>
          <a:lstStyle/>
          <a:p>
            <a:pPr algn="r"/>
            <a:r>
              <a:rPr lang="zh-HK" altLang="en-US" b="1" dirty="0"/>
              <a:t>羅十二</a:t>
            </a:r>
            <a:r>
              <a:rPr lang="en-US" altLang="zh-HK" b="1" dirty="0"/>
              <a:t>6-8</a:t>
            </a:r>
            <a:endParaRPr lang="zh-HK" altLang="en-US" b="1" dirty="0"/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E8659DF3-7C91-BE40-0099-D7E545D7FF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zh-TW" altLang="en-US"/>
              <a:t>彼此配搭，共建神家</a:t>
            </a:r>
            <a:endParaRPr lang="zh-TW"/>
          </a:p>
        </p:txBody>
      </p:sp>
      <p:sp>
        <p:nvSpPr>
          <p:cNvPr id="9" name="內容版面配置區 8">
            <a:extLst>
              <a:ext uri="{FF2B5EF4-FFF2-40B4-BE49-F238E27FC236}">
                <a16:creationId xmlns:a16="http://schemas.microsoft.com/office/drawing/2014/main" id="{4C55CD17-672A-76EC-592D-DB56A355CBE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0769" y="718457"/>
            <a:ext cx="10790464" cy="5670097"/>
          </a:xfrm>
        </p:spPr>
        <p:txBody>
          <a:bodyPr>
            <a:normAutofit/>
          </a:bodyPr>
          <a:lstStyle/>
          <a:p>
            <a:pPr marL="628650" indent="-628650">
              <a:buNone/>
            </a:pPr>
            <a:r>
              <a:rPr lang="en-US" altLang="zh-TW" sz="4400" b="1" dirty="0">
                <a:solidFill>
                  <a:schemeClr val="tx1"/>
                </a:solidFill>
              </a:rPr>
              <a:t>6	</a:t>
            </a:r>
            <a:r>
              <a:rPr lang="zh-TW" altLang="en-US" sz="4400" b="1" dirty="0">
                <a:solidFill>
                  <a:schemeClr val="tx1"/>
                </a:solidFill>
              </a:rPr>
              <a:t>按著所得的恩典，我們各有不同的恩賜：</a:t>
            </a:r>
            <a:endParaRPr lang="en-US" altLang="zh-TW" sz="4400" b="1" dirty="0">
              <a:solidFill>
                <a:schemeClr val="tx1"/>
              </a:solidFill>
            </a:endParaRPr>
          </a:p>
          <a:p>
            <a:pPr marL="628650" indent="-628650">
              <a:buNone/>
            </a:pPr>
            <a:r>
              <a:rPr lang="en-US" altLang="zh-TW" sz="4400" b="1" dirty="0">
                <a:solidFill>
                  <a:schemeClr val="tx1"/>
                </a:solidFill>
              </a:rPr>
              <a:t>	</a:t>
            </a:r>
            <a:r>
              <a:rPr lang="zh-TW" altLang="en-US" sz="4400" b="1" dirty="0">
                <a:solidFill>
                  <a:schemeClr val="tx1"/>
                </a:solidFill>
              </a:rPr>
              <a:t>或說預言，要按著信心的程度說預言；</a:t>
            </a:r>
          </a:p>
          <a:p>
            <a:pPr marL="628650" indent="-628650">
              <a:buNone/>
            </a:pPr>
            <a:r>
              <a:rPr lang="en-US" altLang="zh-TW" sz="4400" b="1" dirty="0">
                <a:solidFill>
                  <a:schemeClr val="tx1"/>
                </a:solidFill>
              </a:rPr>
              <a:t>7	</a:t>
            </a:r>
            <a:r>
              <a:rPr lang="zh-TW" altLang="en-US" sz="4400" b="1" dirty="0">
                <a:solidFill>
                  <a:schemeClr val="tx1"/>
                </a:solidFill>
              </a:rPr>
              <a:t>或服事的，要專一服事；</a:t>
            </a:r>
            <a:endParaRPr lang="en-US" altLang="zh-TW" sz="4400" b="1" dirty="0">
              <a:solidFill>
                <a:schemeClr val="tx1"/>
              </a:solidFill>
            </a:endParaRPr>
          </a:p>
          <a:p>
            <a:pPr marL="628650" indent="-628650">
              <a:buNone/>
            </a:pPr>
            <a:r>
              <a:rPr lang="en-US" altLang="zh-TW" sz="4400" b="1" dirty="0">
                <a:solidFill>
                  <a:schemeClr val="tx1"/>
                </a:solidFill>
              </a:rPr>
              <a:t>	</a:t>
            </a:r>
            <a:r>
              <a:rPr lang="zh-TW" altLang="en-US" sz="4400" b="1" dirty="0">
                <a:solidFill>
                  <a:schemeClr val="tx1"/>
                </a:solidFill>
              </a:rPr>
              <a:t>或教導的，要專一教導；</a:t>
            </a:r>
          </a:p>
          <a:p>
            <a:pPr marL="628650" indent="-628650">
              <a:buNone/>
            </a:pPr>
            <a:r>
              <a:rPr lang="en-US" altLang="zh-TW" sz="4400" b="1" dirty="0">
                <a:solidFill>
                  <a:schemeClr val="tx1"/>
                </a:solidFill>
              </a:rPr>
              <a:t>8	</a:t>
            </a:r>
            <a:r>
              <a:rPr lang="zh-TW" altLang="en-US" sz="4400" b="1" dirty="0">
                <a:solidFill>
                  <a:schemeClr val="tx1"/>
                </a:solidFill>
              </a:rPr>
              <a:t>或勸勉的，要專一勸勉；</a:t>
            </a:r>
            <a:endParaRPr lang="en-US" altLang="zh-TW" sz="4400" b="1" dirty="0">
              <a:solidFill>
                <a:schemeClr val="tx1"/>
              </a:solidFill>
            </a:endParaRPr>
          </a:p>
          <a:p>
            <a:pPr marL="628650" indent="-628650">
              <a:buNone/>
            </a:pPr>
            <a:r>
              <a:rPr lang="en-US" altLang="zh-TW" sz="4400" b="1" dirty="0">
                <a:solidFill>
                  <a:schemeClr val="tx1"/>
                </a:solidFill>
              </a:rPr>
              <a:t>	</a:t>
            </a:r>
            <a:r>
              <a:rPr lang="zh-TW" altLang="en-US" sz="4400" b="1" dirty="0">
                <a:solidFill>
                  <a:schemeClr val="tx1"/>
                </a:solidFill>
              </a:rPr>
              <a:t>施捨的，要誠實；治理的，要殷勤；</a:t>
            </a:r>
            <a:endParaRPr lang="en-US" altLang="zh-TW" sz="4400" b="1" dirty="0">
              <a:solidFill>
                <a:schemeClr val="tx1"/>
              </a:solidFill>
            </a:endParaRPr>
          </a:p>
          <a:p>
            <a:pPr marL="628650" indent="-628650">
              <a:buNone/>
            </a:pPr>
            <a:r>
              <a:rPr lang="en-US" altLang="zh-TW" sz="4400" b="1" dirty="0">
                <a:solidFill>
                  <a:schemeClr val="tx1"/>
                </a:solidFill>
              </a:rPr>
              <a:t>	</a:t>
            </a:r>
            <a:r>
              <a:rPr lang="zh-TW" altLang="en-US" sz="4400" b="1" dirty="0">
                <a:solidFill>
                  <a:schemeClr val="tx1"/>
                </a:solidFill>
              </a:rPr>
              <a:t>憐憫人的，要樂意。</a:t>
            </a:r>
            <a:endParaRPr lang="zh-HK" altLang="en-US" sz="4400" b="1" dirty="0">
              <a:solidFill>
                <a:schemeClr val="tx1"/>
              </a:solidFill>
            </a:endParaRPr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E8AF31C6-3615-43D4-06DE-B29E407373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F8E28480-1C08-4458-AD97-0283E6FFD09D}" type="slidenum">
              <a:rPr lang="en-US" altLang="zh-TW" smtClean="0"/>
              <a:pPr rtl="0"/>
              <a:t>6</a:t>
            </a:fld>
            <a:endParaRPr lang="zh-TW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5073826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標題 7">
            <a:extLst>
              <a:ext uri="{FF2B5EF4-FFF2-40B4-BE49-F238E27FC236}">
                <a16:creationId xmlns:a16="http://schemas.microsoft.com/office/drawing/2014/main" id="{7746E242-8532-4760-6031-1DC7B708C8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04332" y="6068479"/>
            <a:ext cx="9486900" cy="725118"/>
          </a:xfrm>
        </p:spPr>
        <p:txBody>
          <a:bodyPr>
            <a:normAutofit/>
          </a:bodyPr>
          <a:lstStyle/>
          <a:p>
            <a:pPr algn="r"/>
            <a:r>
              <a:rPr lang="zh-HK" altLang="en-US" b="1" dirty="0"/>
              <a:t>羅十二</a:t>
            </a:r>
            <a:r>
              <a:rPr lang="en-US" altLang="zh-HK" b="1" dirty="0"/>
              <a:t>6-8</a:t>
            </a:r>
            <a:endParaRPr lang="zh-HK" altLang="en-US" b="1" dirty="0"/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E8659DF3-7C91-BE40-0099-D7E545D7FF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zh-TW" altLang="en-US"/>
              <a:t>彼此配搭，共建神家</a:t>
            </a:r>
            <a:endParaRPr lang="zh-TW"/>
          </a:p>
        </p:txBody>
      </p:sp>
      <p:sp>
        <p:nvSpPr>
          <p:cNvPr id="9" name="內容版面配置區 8">
            <a:extLst>
              <a:ext uri="{FF2B5EF4-FFF2-40B4-BE49-F238E27FC236}">
                <a16:creationId xmlns:a16="http://schemas.microsoft.com/office/drawing/2014/main" id="{4C55CD17-672A-76EC-592D-DB56A355CBE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0769" y="718457"/>
            <a:ext cx="10790464" cy="5670097"/>
          </a:xfrm>
        </p:spPr>
        <p:txBody>
          <a:bodyPr>
            <a:normAutofit/>
          </a:bodyPr>
          <a:lstStyle/>
          <a:p>
            <a:pPr marL="628650" indent="-628650">
              <a:buNone/>
            </a:pPr>
            <a:r>
              <a:rPr lang="en-US" altLang="zh-TW" sz="4400" b="1" dirty="0"/>
              <a:t>6	</a:t>
            </a:r>
            <a:r>
              <a:rPr lang="zh-TW" altLang="en-US" sz="4400" b="1" dirty="0"/>
              <a:t>按著所得的恩典，我們各有不同的</a:t>
            </a:r>
            <a:r>
              <a:rPr lang="zh-TW" altLang="en-US" sz="4400" b="1" dirty="0">
                <a:solidFill>
                  <a:srgbClr val="FF0000"/>
                </a:solidFill>
              </a:rPr>
              <a:t>恩賜</a:t>
            </a:r>
            <a:r>
              <a:rPr lang="zh-TW" altLang="en-US" sz="4400" b="1" dirty="0"/>
              <a:t>：</a:t>
            </a:r>
            <a:endParaRPr lang="en-US" altLang="zh-TW" sz="4400" b="1" dirty="0"/>
          </a:p>
          <a:p>
            <a:pPr marL="628650" indent="-628650">
              <a:buNone/>
            </a:pPr>
            <a:r>
              <a:rPr lang="en-US" altLang="zh-TW" sz="4400" b="1" dirty="0"/>
              <a:t>	</a:t>
            </a:r>
            <a:r>
              <a:rPr lang="zh-TW" altLang="en-US" sz="4400" b="1" dirty="0"/>
              <a:t>或說</a:t>
            </a:r>
            <a:r>
              <a:rPr lang="zh-TW" altLang="en-US" sz="4400" b="1" dirty="0">
                <a:solidFill>
                  <a:srgbClr val="FF0000"/>
                </a:solidFill>
              </a:rPr>
              <a:t>預言</a:t>
            </a:r>
            <a:r>
              <a:rPr lang="zh-TW" altLang="en-US" sz="4400" b="1" dirty="0"/>
              <a:t>，要按著信心的程度說預言；</a:t>
            </a:r>
          </a:p>
          <a:p>
            <a:pPr marL="628650" indent="-628650">
              <a:buNone/>
            </a:pPr>
            <a:r>
              <a:rPr lang="en-US" altLang="zh-TW" sz="4400" b="1" dirty="0"/>
              <a:t>7	</a:t>
            </a:r>
            <a:r>
              <a:rPr lang="zh-TW" altLang="en-US" sz="4400" b="1" dirty="0"/>
              <a:t>或</a:t>
            </a:r>
            <a:r>
              <a:rPr lang="zh-TW" altLang="en-US" sz="4400" b="1" dirty="0">
                <a:solidFill>
                  <a:srgbClr val="FF0000"/>
                </a:solidFill>
              </a:rPr>
              <a:t>服事</a:t>
            </a:r>
            <a:r>
              <a:rPr lang="zh-TW" altLang="en-US" sz="4400" b="1" dirty="0"/>
              <a:t>的，要</a:t>
            </a:r>
            <a:r>
              <a:rPr lang="zh-TW" altLang="en-US" sz="4400" b="1" dirty="0">
                <a:solidFill>
                  <a:srgbClr val="00B0F0"/>
                </a:solidFill>
              </a:rPr>
              <a:t>專一</a:t>
            </a:r>
            <a:r>
              <a:rPr lang="zh-TW" altLang="en-US" sz="4400" b="1" dirty="0"/>
              <a:t>服事；</a:t>
            </a:r>
            <a:endParaRPr lang="en-US" altLang="zh-TW" sz="4400" b="1" dirty="0"/>
          </a:p>
          <a:p>
            <a:pPr marL="628650" indent="-628650">
              <a:buNone/>
            </a:pPr>
            <a:r>
              <a:rPr lang="en-US" altLang="zh-TW" sz="4400" b="1" dirty="0"/>
              <a:t>	</a:t>
            </a:r>
            <a:r>
              <a:rPr lang="zh-TW" altLang="en-US" sz="4400" b="1" dirty="0"/>
              <a:t>或</a:t>
            </a:r>
            <a:r>
              <a:rPr lang="zh-TW" altLang="en-US" sz="4400" b="1" dirty="0">
                <a:solidFill>
                  <a:srgbClr val="FF0000"/>
                </a:solidFill>
              </a:rPr>
              <a:t>教導</a:t>
            </a:r>
            <a:r>
              <a:rPr lang="zh-TW" altLang="en-US" sz="4400" b="1" dirty="0"/>
              <a:t>的，要</a:t>
            </a:r>
            <a:r>
              <a:rPr lang="zh-TW" altLang="en-US" sz="4400" b="1" dirty="0">
                <a:solidFill>
                  <a:srgbClr val="00B0F0"/>
                </a:solidFill>
              </a:rPr>
              <a:t>專一</a:t>
            </a:r>
            <a:r>
              <a:rPr lang="zh-TW" altLang="en-US" sz="4400" b="1" dirty="0"/>
              <a:t>教導；</a:t>
            </a:r>
          </a:p>
          <a:p>
            <a:pPr marL="628650" indent="-628650">
              <a:buNone/>
            </a:pPr>
            <a:r>
              <a:rPr lang="en-US" altLang="zh-TW" sz="4400" b="1" dirty="0"/>
              <a:t>8	</a:t>
            </a:r>
            <a:r>
              <a:rPr lang="zh-TW" altLang="en-US" sz="4400" b="1" dirty="0"/>
              <a:t>或</a:t>
            </a:r>
            <a:r>
              <a:rPr lang="zh-TW" altLang="en-US" sz="4400" b="1" dirty="0">
                <a:solidFill>
                  <a:srgbClr val="FF0000"/>
                </a:solidFill>
              </a:rPr>
              <a:t>勸勉</a:t>
            </a:r>
            <a:r>
              <a:rPr lang="zh-TW" altLang="en-US" sz="4400" b="1" dirty="0"/>
              <a:t>的，要</a:t>
            </a:r>
            <a:r>
              <a:rPr lang="zh-TW" altLang="en-US" sz="4400" b="1" dirty="0">
                <a:solidFill>
                  <a:srgbClr val="00B0F0"/>
                </a:solidFill>
              </a:rPr>
              <a:t>專一</a:t>
            </a:r>
            <a:r>
              <a:rPr lang="zh-TW" altLang="en-US" sz="4400" b="1" dirty="0"/>
              <a:t>勸勉；</a:t>
            </a:r>
            <a:endParaRPr lang="en-US" altLang="zh-TW" sz="4400" b="1" dirty="0"/>
          </a:p>
          <a:p>
            <a:pPr marL="628650" indent="-628650">
              <a:buNone/>
            </a:pPr>
            <a:r>
              <a:rPr lang="en-US" altLang="zh-TW" sz="4400" b="1" dirty="0">
                <a:solidFill>
                  <a:srgbClr val="FF0000"/>
                </a:solidFill>
              </a:rPr>
              <a:t>	</a:t>
            </a:r>
            <a:r>
              <a:rPr lang="zh-TW" altLang="en-US" sz="4400" b="1" dirty="0">
                <a:solidFill>
                  <a:srgbClr val="FF0000"/>
                </a:solidFill>
              </a:rPr>
              <a:t>施捨</a:t>
            </a:r>
            <a:r>
              <a:rPr lang="zh-TW" altLang="en-US" sz="4400" b="1" dirty="0"/>
              <a:t>的，要誠實；</a:t>
            </a:r>
            <a:r>
              <a:rPr lang="zh-TW" altLang="en-US" sz="4400" b="1" dirty="0">
                <a:solidFill>
                  <a:srgbClr val="FF0000"/>
                </a:solidFill>
              </a:rPr>
              <a:t>治理</a:t>
            </a:r>
            <a:r>
              <a:rPr lang="zh-TW" altLang="en-US" sz="4400" b="1" dirty="0"/>
              <a:t>的，要殷勤；</a:t>
            </a:r>
            <a:endParaRPr lang="en-US" altLang="zh-TW" sz="4400" b="1" dirty="0"/>
          </a:p>
          <a:p>
            <a:pPr marL="628650" indent="-628650">
              <a:buNone/>
            </a:pPr>
            <a:r>
              <a:rPr lang="en-US" altLang="zh-TW" sz="4400" b="1" dirty="0">
                <a:solidFill>
                  <a:srgbClr val="FF0000"/>
                </a:solidFill>
              </a:rPr>
              <a:t>	</a:t>
            </a:r>
            <a:r>
              <a:rPr lang="zh-TW" altLang="en-US" sz="4400" b="1" dirty="0">
                <a:solidFill>
                  <a:srgbClr val="FF0000"/>
                </a:solidFill>
              </a:rPr>
              <a:t>憐憫人</a:t>
            </a:r>
            <a:r>
              <a:rPr lang="zh-TW" altLang="en-US" sz="4400" b="1" dirty="0"/>
              <a:t>的，要樂意。</a:t>
            </a:r>
            <a:endParaRPr lang="zh-HK" altLang="en-US" sz="4400" b="1" dirty="0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E8AF31C6-3615-43D4-06DE-B29E407373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F8E28480-1C08-4458-AD97-0283E6FFD09D}" type="slidenum">
              <a:rPr lang="en-US" altLang="zh-TW" smtClean="0"/>
              <a:pPr rtl="0"/>
              <a:t>7</a:t>
            </a:fld>
            <a:endParaRPr lang="zh-TW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2353964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B9954F-ED3A-4B4A-C0C2-D1A17CC1E9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標題 30">
            <a:extLst>
              <a:ext uri="{FF2B5EF4-FFF2-40B4-BE49-F238E27FC236}">
                <a16:creationId xmlns:a16="http://schemas.microsoft.com/office/drawing/2014/main" id="{67B7FA56-B1D6-2D06-82B1-8CF92C5156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74064" y="964889"/>
            <a:ext cx="5605272" cy="623065"/>
          </a:xfrm>
        </p:spPr>
        <p:txBody>
          <a:bodyPr rtlCol="0"/>
          <a:lstStyle/>
          <a:p>
            <a:pPr rtl="0"/>
            <a:r>
              <a:rPr lang="zh-TW" altLang="en-US" dirty="0"/>
              <a:t>專一發揮我的恩賜</a:t>
            </a:r>
            <a:r>
              <a:rPr lang="en-US" altLang="zh-TW" dirty="0"/>
              <a:t>(v6-8)</a:t>
            </a:r>
            <a:endParaRPr lang="zh-TW" dirty="0"/>
          </a:p>
        </p:txBody>
      </p:sp>
      <p:sp>
        <p:nvSpPr>
          <p:cNvPr id="39" name="頁尾版面配置區 38">
            <a:extLst>
              <a:ext uri="{FF2B5EF4-FFF2-40B4-BE49-F238E27FC236}">
                <a16:creationId xmlns:a16="http://schemas.microsoft.com/office/drawing/2014/main" id="{F408374C-979C-28B9-1149-902397F7E80E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 rtlCol="0"/>
          <a:lstStyle/>
          <a:p>
            <a:pPr rtl="0"/>
            <a:r>
              <a:rPr lang="zh-TW" altLang="en-US"/>
              <a:t>彼此配搭，共建神家</a:t>
            </a:r>
            <a:endParaRPr lang="zh-TW"/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02AA9E08-5FDE-C65B-11DD-DCC71764003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69496" y="1706337"/>
            <a:ext cx="6368143" cy="4071840"/>
          </a:xfrm>
        </p:spPr>
        <p:txBody>
          <a:bodyPr rtlCol="0">
            <a:normAutofit/>
          </a:bodyPr>
          <a:lstStyle/>
          <a:p>
            <a:r>
              <a:rPr lang="en-US" altLang="zh-TW" sz="3200" b="1" dirty="0"/>
              <a:t>『</a:t>
            </a:r>
            <a:r>
              <a:rPr lang="zh-TW" altLang="en-US" sz="3200" b="1" dirty="0"/>
              <a:t>賜予</a:t>
            </a:r>
            <a:r>
              <a:rPr lang="en-US" altLang="zh-TW" sz="3200" b="1" dirty="0"/>
              <a:t>』</a:t>
            </a:r>
            <a:r>
              <a:rPr lang="zh-TW" altLang="en-US" sz="3200" b="1" dirty="0"/>
              <a:t>（動詞）→</a:t>
            </a:r>
            <a:r>
              <a:rPr lang="en-US" altLang="zh-TW" sz="3200" b="1" dirty="0"/>
              <a:t>『</a:t>
            </a:r>
            <a:r>
              <a:rPr lang="zh-TW" altLang="en-US" sz="3200" b="1" dirty="0"/>
              <a:t>恩賜</a:t>
            </a:r>
            <a:r>
              <a:rPr lang="en-US" altLang="zh-TW" sz="3200" b="1" dirty="0"/>
              <a:t>』</a:t>
            </a:r>
            <a:r>
              <a:rPr lang="zh-TW" altLang="en-US" sz="3200" b="1" dirty="0"/>
              <a:t>（名詞；英文</a:t>
            </a:r>
            <a:r>
              <a:rPr lang="en-US" altLang="zh-TW" sz="3200" b="1" dirty="0"/>
              <a:t>Gift</a:t>
            </a:r>
            <a:r>
              <a:rPr lang="zh-TW" altLang="en-US" sz="3200" b="1" dirty="0"/>
              <a:t>；希臘文 </a:t>
            </a:r>
            <a:r>
              <a:rPr lang="en-US" altLang="zh-TW" sz="3200" b="1" dirty="0"/>
              <a:t>Charisma</a:t>
            </a:r>
            <a:r>
              <a:rPr lang="zh-TW" altLang="en-US" sz="3200" b="1" dirty="0"/>
              <a:t>）</a:t>
            </a:r>
          </a:p>
          <a:p>
            <a:pPr marL="457200" indent="-457200">
              <a:buFont typeface="+mj-lt"/>
              <a:buAutoNum type="arabicPeriod"/>
            </a:pPr>
            <a:r>
              <a:rPr lang="en-US" altLang="zh-TW" sz="3200" b="1" dirty="0"/>
              <a:t>Charisma </a:t>
            </a:r>
            <a:r>
              <a:rPr lang="zh-TW" altLang="en-US" sz="3200" b="1" dirty="0"/>
              <a:t>由 </a:t>
            </a:r>
            <a:r>
              <a:rPr lang="en-US" altLang="zh-TW" sz="3200" b="1" dirty="0"/>
              <a:t>Charis</a:t>
            </a:r>
            <a:r>
              <a:rPr lang="zh-TW" altLang="en-US" sz="3200" b="1" dirty="0"/>
              <a:t>（</a:t>
            </a:r>
            <a:r>
              <a:rPr lang="el-GR" altLang="zh-HK" sz="3200" b="1" dirty="0"/>
              <a:t>χάρις</a:t>
            </a:r>
            <a:r>
              <a:rPr lang="zh-TW" altLang="en-US" sz="3200" b="1" dirty="0"/>
              <a:t>）演變而來</a:t>
            </a:r>
          </a:p>
          <a:p>
            <a:pPr marL="457200" indent="-457200">
              <a:buFont typeface="+mj-lt"/>
              <a:buAutoNum type="arabicPeriod"/>
            </a:pPr>
            <a:r>
              <a:rPr lang="en-US" altLang="zh-TW" sz="3200" b="1" dirty="0"/>
              <a:t>Charis </a:t>
            </a:r>
            <a:r>
              <a:rPr lang="zh-TW" altLang="en-US" sz="3200" b="1" dirty="0"/>
              <a:t>即恩典之意（</a:t>
            </a:r>
            <a:r>
              <a:rPr lang="en-US" altLang="zh-TW" sz="3200" b="1" dirty="0"/>
              <a:t>Grace</a:t>
            </a:r>
            <a:r>
              <a:rPr lang="zh-TW" altLang="en-US" sz="3200" b="1" dirty="0"/>
              <a:t>）</a:t>
            </a:r>
          </a:p>
        </p:txBody>
      </p:sp>
      <p:pic>
        <p:nvPicPr>
          <p:cNvPr id="17" name="圖片版面配置區 16">
            <a:extLst>
              <a:ext uri="{FF2B5EF4-FFF2-40B4-BE49-F238E27FC236}">
                <a16:creationId xmlns:a16="http://schemas.microsoft.com/office/drawing/2014/main" id="{F12E8422-0021-AF42-E7CD-E8134B05295A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3"/>
          <a:srcRect/>
          <a:stretch/>
        </p:blipFill>
        <p:spPr>
          <a:xfrm>
            <a:off x="8839200" y="685800"/>
            <a:ext cx="2667000" cy="2400300"/>
          </a:xfrm>
        </p:spPr>
      </p:pic>
      <p:pic>
        <p:nvPicPr>
          <p:cNvPr id="20" name="圖片版面配置區 19">
            <a:extLst>
              <a:ext uri="{FF2B5EF4-FFF2-40B4-BE49-F238E27FC236}">
                <a16:creationId xmlns:a16="http://schemas.microsoft.com/office/drawing/2014/main" id="{CC8B047B-D065-AA21-A3A8-08546E436FA9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839200" y="3764738"/>
            <a:ext cx="2667000" cy="2404872"/>
          </a:xfrm>
        </p:spPr>
      </p:pic>
      <p:sp>
        <p:nvSpPr>
          <p:cNvPr id="40" name="投影片編號版面配置區 39">
            <a:extLst>
              <a:ext uri="{FF2B5EF4-FFF2-40B4-BE49-F238E27FC236}">
                <a16:creationId xmlns:a16="http://schemas.microsoft.com/office/drawing/2014/main" id="{C9695C62-4898-F8B9-FDA1-03F451AF16A3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pPr rtl="0"/>
            <a:fld id="{F8E28480-1C08-4458-AD97-0283E6FFD09D}" type="slidenum">
              <a:rPr lang="en-US" altLang="zh-TW" smtClean="0"/>
              <a:pPr rtl="0"/>
              <a:t>8</a:t>
            </a:fld>
            <a:endParaRPr lang="zh-TW" dirty="0"/>
          </a:p>
        </p:txBody>
      </p:sp>
      <p:sp>
        <p:nvSpPr>
          <p:cNvPr id="2" name="矩形: 圓角 1">
            <a:extLst>
              <a:ext uri="{FF2B5EF4-FFF2-40B4-BE49-F238E27FC236}">
                <a16:creationId xmlns:a16="http://schemas.microsoft.com/office/drawing/2014/main" id="{F84D66F1-E1C9-5A3F-3745-9B19F480BD91}"/>
              </a:ext>
            </a:extLst>
          </p:cNvPr>
          <p:cNvSpPr/>
          <p:nvPr/>
        </p:nvSpPr>
        <p:spPr>
          <a:xfrm>
            <a:off x="293914" y="4698546"/>
            <a:ext cx="7756072" cy="2022929"/>
          </a:xfrm>
          <a:prstGeom prst="roundRect">
            <a:avLst/>
          </a:prstGeom>
          <a:solidFill>
            <a:srgbClr val="FFFF99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800" b="1" baseline="30000" dirty="0">
                <a:solidFill>
                  <a:sysClr val="windowText" lastClr="000000"/>
                </a:solidFill>
                <a:ea typeface="標楷體" panose="03000509000000000000" pitchFamily="65" charset="-120"/>
              </a:rPr>
              <a:t>7</a:t>
            </a:r>
            <a:r>
              <a:rPr lang="en-US" altLang="zh-TW" sz="2800" b="1" dirty="0">
                <a:solidFill>
                  <a:sysClr val="windowText" lastClr="000000"/>
                </a:solidFill>
                <a:ea typeface="標楷體" panose="03000509000000000000" pitchFamily="65" charset="-120"/>
              </a:rPr>
              <a:t> </a:t>
            </a:r>
            <a:r>
              <a:rPr lang="zh-TW" altLang="en-US" sz="2800" b="1" dirty="0">
                <a:solidFill>
                  <a:sysClr val="windowText" lastClr="000000"/>
                </a:solidFill>
                <a:ea typeface="標楷體" panose="03000509000000000000" pitchFamily="65" charset="-120"/>
              </a:rPr>
              <a:t>我們各人</a:t>
            </a:r>
            <a:r>
              <a:rPr lang="zh-TW" altLang="en-US" sz="2800" b="1" dirty="0">
                <a:solidFill>
                  <a:srgbClr val="FF0000"/>
                </a:solidFill>
                <a:ea typeface="標楷體" panose="03000509000000000000" pitchFamily="65" charset="-120"/>
              </a:rPr>
              <a:t>蒙恩</a:t>
            </a:r>
            <a:r>
              <a:rPr lang="zh-TW" altLang="en-US" sz="2800" b="1" dirty="0">
                <a:solidFill>
                  <a:sysClr val="windowText" lastClr="000000"/>
                </a:solidFill>
                <a:ea typeface="標楷體" panose="03000509000000000000" pitchFamily="65" charset="-120"/>
              </a:rPr>
              <a:t>，都是照基督</a:t>
            </a:r>
            <a:r>
              <a:rPr lang="zh-TW" altLang="en-US" sz="2800" b="1" dirty="0">
                <a:solidFill>
                  <a:srgbClr val="FF0000"/>
                </a:solidFill>
                <a:ea typeface="標楷體" panose="03000509000000000000" pitchFamily="65" charset="-120"/>
              </a:rPr>
              <a:t>所量給各人的恩賜</a:t>
            </a:r>
            <a:r>
              <a:rPr lang="zh-TW" altLang="en-US" sz="2800" b="1" dirty="0">
                <a:solidFill>
                  <a:sysClr val="windowText" lastClr="000000"/>
                </a:solidFill>
                <a:ea typeface="標楷體" panose="03000509000000000000" pitchFamily="65" charset="-120"/>
              </a:rPr>
              <a:t>。</a:t>
            </a:r>
            <a:r>
              <a:rPr lang="en-US" altLang="zh-TW" sz="2800" b="1" dirty="0">
                <a:solidFill>
                  <a:sysClr val="windowText" lastClr="000000"/>
                </a:solidFill>
                <a:ea typeface="標楷體" panose="03000509000000000000" pitchFamily="65" charset="-120"/>
              </a:rPr>
              <a:t>…</a:t>
            </a:r>
            <a:r>
              <a:rPr lang="en-US" altLang="zh-TW" sz="2800" b="1" baseline="30000" dirty="0">
                <a:solidFill>
                  <a:sysClr val="windowText" lastClr="000000"/>
                </a:solidFill>
                <a:ea typeface="標楷體" panose="03000509000000000000" pitchFamily="65" charset="-120"/>
              </a:rPr>
              <a:t>11</a:t>
            </a:r>
            <a:r>
              <a:rPr lang="en-US" altLang="zh-TW" sz="2800" b="1" dirty="0">
                <a:solidFill>
                  <a:sysClr val="windowText" lastClr="000000"/>
                </a:solidFill>
                <a:ea typeface="標楷體" panose="03000509000000000000" pitchFamily="65" charset="-120"/>
              </a:rPr>
              <a:t> </a:t>
            </a:r>
            <a:r>
              <a:rPr lang="zh-TW" altLang="en-US" sz="2800" b="1" dirty="0">
                <a:solidFill>
                  <a:sysClr val="windowText" lastClr="000000"/>
                </a:solidFill>
                <a:ea typeface="標楷體" panose="03000509000000000000" pitchFamily="65" charset="-120"/>
              </a:rPr>
              <a:t>他所賜的有使徒，有先知，有傳福音的，有牧師和教師。</a:t>
            </a:r>
            <a:r>
              <a:rPr lang="en-US" altLang="zh-TW" sz="2800" b="1" baseline="30000" dirty="0">
                <a:solidFill>
                  <a:sysClr val="windowText" lastClr="000000"/>
                </a:solidFill>
                <a:ea typeface="標楷體" panose="03000509000000000000" pitchFamily="65" charset="-120"/>
              </a:rPr>
              <a:t>12</a:t>
            </a:r>
            <a:r>
              <a:rPr lang="en-US" altLang="zh-TW" sz="2800" b="1" dirty="0">
                <a:solidFill>
                  <a:sysClr val="windowText" lastClr="000000"/>
                </a:solidFill>
                <a:ea typeface="標楷體" panose="03000509000000000000" pitchFamily="65" charset="-120"/>
              </a:rPr>
              <a:t> </a:t>
            </a:r>
            <a:r>
              <a:rPr lang="zh-TW" altLang="en-US" sz="2800" b="1" dirty="0">
                <a:solidFill>
                  <a:sysClr val="windowText" lastClr="000000"/>
                </a:solidFill>
                <a:ea typeface="標楷體" panose="03000509000000000000" pitchFamily="65" charset="-120"/>
              </a:rPr>
              <a:t>為要成全聖徒，各盡其職，建立基督的身體</a:t>
            </a:r>
            <a:r>
              <a:rPr lang="en-US" altLang="zh-TW" sz="2800" b="1" dirty="0">
                <a:solidFill>
                  <a:sysClr val="windowText" lastClr="000000"/>
                </a:solidFill>
                <a:ea typeface="標楷體" panose="03000509000000000000" pitchFamily="65" charset="-120"/>
              </a:rPr>
              <a:t>… (</a:t>
            </a:r>
            <a:r>
              <a:rPr lang="zh-TW" altLang="en-US" sz="2800" b="1" dirty="0">
                <a:solidFill>
                  <a:sysClr val="windowText" lastClr="000000"/>
                </a:solidFill>
                <a:ea typeface="標楷體" panose="03000509000000000000" pitchFamily="65" charset="-120"/>
              </a:rPr>
              <a:t>弗四</a:t>
            </a:r>
            <a:r>
              <a:rPr lang="en-US" altLang="zh-TW" sz="2800" b="1" dirty="0">
                <a:solidFill>
                  <a:sysClr val="windowText" lastClr="000000"/>
                </a:solidFill>
                <a:ea typeface="標楷體" panose="03000509000000000000" pitchFamily="65" charset="-120"/>
              </a:rPr>
              <a:t>7-12)</a:t>
            </a:r>
          </a:p>
        </p:txBody>
      </p:sp>
    </p:spTree>
    <p:extLst>
      <p:ext uri="{BB962C8B-B14F-4D97-AF65-F5344CB8AC3E}">
        <p14:creationId xmlns:p14="http://schemas.microsoft.com/office/powerpoint/2010/main" val="2595837981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標題 30">
            <a:extLst>
              <a:ext uri="{FF2B5EF4-FFF2-40B4-BE49-F238E27FC236}">
                <a16:creationId xmlns:a16="http://schemas.microsoft.com/office/drawing/2014/main" id="{B4FCBFEA-BFCB-45AF-8A78-0281FA2333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74064" y="964889"/>
            <a:ext cx="5605272" cy="623065"/>
          </a:xfrm>
        </p:spPr>
        <p:txBody>
          <a:bodyPr rtlCol="0"/>
          <a:lstStyle/>
          <a:p>
            <a:pPr rtl="0"/>
            <a:r>
              <a:rPr lang="zh-TW" altLang="en-US" dirty="0"/>
              <a:t>專一發揮我的恩賜</a:t>
            </a:r>
            <a:r>
              <a:rPr lang="en-US" altLang="zh-TW" dirty="0"/>
              <a:t>(v6-8)</a:t>
            </a:r>
            <a:endParaRPr lang="zh-TW" dirty="0"/>
          </a:p>
        </p:txBody>
      </p:sp>
      <p:sp>
        <p:nvSpPr>
          <p:cNvPr id="39" name="頁尾版面配置區 38">
            <a:extLst>
              <a:ext uri="{FF2B5EF4-FFF2-40B4-BE49-F238E27FC236}">
                <a16:creationId xmlns:a16="http://schemas.microsoft.com/office/drawing/2014/main" id="{B74A02EE-16BE-4B00-837D-DD00EFAE98D7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 rtlCol="0"/>
          <a:lstStyle/>
          <a:p>
            <a:pPr rtl="0"/>
            <a:r>
              <a:rPr lang="zh-TW" altLang="en-US"/>
              <a:t>彼此配搭，共建神家</a:t>
            </a:r>
            <a:endParaRPr lang="zh-TW"/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F2C97450-77CD-4E5B-8703-7AA0BC23ED1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69496" y="1706337"/>
            <a:ext cx="6368143" cy="4071840"/>
          </a:xfrm>
        </p:spPr>
        <p:txBody>
          <a:bodyPr rtlCol="0">
            <a:normAutofit/>
          </a:bodyPr>
          <a:lstStyle/>
          <a:p>
            <a:r>
              <a:rPr lang="en-US" altLang="zh-TW" sz="3200" b="1" dirty="0"/>
              <a:t>『</a:t>
            </a:r>
            <a:r>
              <a:rPr lang="zh-TW" altLang="en-US" sz="3200" b="1" dirty="0"/>
              <a:t>賜予</a:t>
            </a:r>
            <a:r>
              <a:rPr lang="en-US" altLang="zh-TW" sz="3200" b="1" dirty="0"/>
              <a:t>』</a:t>
            </a:r>
            <a:r>
              <a:rPr lang="zh-TW" altLang="en-US" sz="3200" b="1" dirty="0"/>
              <a:t>（動詞）→</a:t>
            </a:r>
            <a:r>
              <a:rPr lang="en-US" altLang="zh-TW" sz="3200" b="1" dirty="0"/>
              <a:t>『</a:t>
            </a:r>
            <a:r>
              <a:rPr lang="zh-TW" altLang="en-US" sz="3200" b="1" dirty="0"/>
              <a:t>恩賜</a:t>
            </a:r>
            <a:r>
              <a:rPr lang="en-US" altLang="zh-TW" sz="3200" b="1" dirty="0"/>
              <a:t>』</a:t>
            </a:r>
            <a:r>
              <a:rPr lang="zh-TW" altLang="en-US" sz="3200" b="1" dirty="0"/>
              <a:t>（名詞；英文</a:t>
            </a:r>
            <a:r>
              <a:rPr lang="en-US" altLang="zh-TW" sz="3200" b="1" dirty="0"/>
              <a:t>Gift</a:t>
            </a:r>
            <a:r>
              <a:rPr lang="zh-TW" altLang="en-US" sz="3200" b="1" dirty="0"/>
              <a:t>；希臘文 </a:t>
            </a:r>
            <a:r>
              <a:rPr lang="en-US" altLang="zh-TW" sz="3200" b="1" dirty="0"/>
              <a:t>Charisma</a:t>
            </a:r>
            <a:r>
              <a:rPr lang="zh-TW" altLang="en-US" sz="3200" b="1" dirty="0"/>
              <a:t>）</a:t>
            </a:r>
          </a:p>
          <a:p>
            <a:pPr marL="457200" indent="-457200">
              <a:buFont typeface="+mj-lt"/>
              <a:buAutoNum type="arabicPeriod"/>
            </a:pPr>
            <a:r>
              <a:rPr lang="en-US" altLang="zh-TW" sz="3200" b="1" dirty="0"/>
              <a:t>Charisma </a:t>
            </a:r>
            <a:r>
              <a:rPr lang="zh-TW" altLang="en-US" sz="3200" b="1" dirty="0"/>
              <a:t>由 </a:t>
            </a:r>
            <a:r>
              <a:rPr lang="en-US" altLang="zh-TW" sz="3200" b="1" dirty="0"/>
              <a:t>Charis</a:t>
            </a:r>
            <a:r>
              <a:rPr lang="zh-TW" altLang="en-US" sz="3200" b="1" dirty="0"/>
              <a:t>（</a:t>
            </a:r>
            <a:r>
              <a:rPr lang="en-US" altLang="zh-TW" sz="3200" b="1" dirty="0" err="1"/>
              <a:t>caris</a:t>
            </a:r>
            <a:r>
              <a:rPr lang="zh-TW" altLang="en-US" sz="3200" b="1" dirty="0"/>
              <a:t>）演變而來</a:t>
            </a:r>
          </a:p>
          <a:p>
            <a:pPr marL="457200" indent="-457200">
              <a:buFont typeface="+mj-lt"/>
              <a:buAutoNum type="arabicPeriod"/>
            </a:pPr>
            <a:r>
              <a:rPr lang="en-US" altLang="zh-TW" sz="3200" b="1" dirty="0"/>
              <a:t>Charis </a:t>
            </a:r>
            <a:r>
              <a:rPr lang="zh-TW" altLang="en-US" sz="3200" b="1" dirty="0"/>
              <a:t>即恩典之意（</a:t>
            </a:r>
            <a:r>
              <a:rPr lang="en-US" altLang="zh-TW" sz="3200" b="1" dirty="0"/>
              <a:t>Grace</a:t>
            </a:r>
            <a:r>
              <a:rPr lang="zh-TW" altLang="en-US" sz="3200" b="1" dirty="0"/>
              <a:t>）</a:t>
            </a:r>
          </a:p>
        </p:txBody>
      </p:sp>
      <p:pic>
        <p:nvPicPr>
          <p:cNvPr id="17" name="圖片版面配置區 16">
            <a:extLst>
              <a:ext uri="{FF2B5EF4-FFF2-40B4-BE49-F238E27FC236}">
                <a16:creationId xmlns:a16="http://schemas.microsoft.com/office/drawing/2014/main" id="{46A4BCDE-7CC8-4957-9B87-CAA62EE0913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3"/>
          <a:srcRect/>
          <a:stretch/>
        </p:blipFill>
        <p:spPr>
          <a:xfrm>
            <a:off x="8839200" y="685800"/>
            <a:ext cx="2667000" cy="2400300"/>
          </a:xfrm>
        </p:spPr>
      </p:pic>
      <p:pic>
        <p:nvPicPr>
          <p:cNvPr id="20" name="圖片版面配置區 19">
            <a:extLst>
              <a:ext uri="{FF2B5EF4-FFF2-40B4-BE49-F238E27FC236}">
                <a16:creationId xmlns:a16="http://schemas.microsoft.com/office/drawing/2014/main" id="{2B177F5B-7DFE-4FD1-A148-077391BBE74C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839200" y="3764738"/>
            <a:ext cx="2667000" cy="2404872"/>
          </a:xfrm>
        </p:spPr>
      </p:pic>
      <p:sp>
        <p:nvSpPr>
          <p:cNvPr id="40" name="投影片編號版面配置區 39">
            <a:extLst>
              <a:ext uri="{FF2B5EF4-FFF2-40B4-BE49-F238E27FC236}">
                <a16:creationId xmlns:a16="http://schemas.microsoft.com/office/drawing/2014/main" id="{18F8813C-0002-4C3C-B747-318975B8E458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pPr rtl="0"/>
            <a:fld id="{F8E28480-1C08-4458-AD97-0283E6FFD09D}" type="slidenum">
              <a:rPr lang="en-US" altLang="zh-TW" smtClean="0"/>
              <a:pPr rtl="0"/>
              <a:t>9</a:t>
            </a:fld>
            <a:endParaRPr lang="zh-TW" dirty="0"/>
          </a:p>
        </p:txBody>
      </p:sp>
      <p:sp>
        <p:nvSpPr>
          <p:cNvPr id="2" name="矩形: 圓角 1">
            <a:extLst>
              <a:ext uri="{FF2B5EF4-FFF2-40B4-BE49-F238E27FC236}">
                <a16:creationId xmlns:a16="http://schemas.microsoft.com/office/drawing/2014/main" id="{9635B827-3980-D177-7C32-15CB1892F164}"/>
              </a:ext>
            </a:extLst>
          </p:cNvPr>
          <p:cNvSpPr/>
          <p:nvPr/>
        </p:nvSpPr>
        <p:spPr>
          <a:xfrm>
            <a:off x="293914" y="4698546"/>
            <a:ext cx="7756072" cy="2022929"/>
          </a:xfrm>
          <a:prstGeom prst="roundRect">
            <a:avLst/>
          </a:prstGeom>
          <a:solidFill>
            <a:srgbClr val="FFCC66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4400" b="1" dirty="0">
                <a:solidFill>
                  <a:sysClr val="windowText" lastClr="000000"/>
                </a:solidFill>
              </a:rPr>
              <a:t>教會每個成員都領受了神的「恩典」</a:t>
            </a:r>
            <a:r>
              <a:rPr lang="en-US" altLang="zh-TW" sz="4400" b="1" dirty="0">
                <a:solidFill>
                  <a:sysClr val="windowText" lastClr="000000"/>
                </a:solidFill>
              </a:rPr>
              <a:t>=</a:t>
            </a:r>
            <a:r>
              <a:rPr lang="zh-TW" altLang="en-US" sz="4400" b="1" dirty="0">
                <a:solidFill>
                  <a:sysClr val="windowText" lastClr="000000"/>
                </a:solidFill>
              </a:rPr>
              <a:t>恩賜，其運用是為了整體（教會）的好處。</a:t>
            </a:r>
            <a:endParaRPr lang="zh-HK" altLang="en-US" sz="4400" b="1" dirty="0">
              <a:solidFill>
                <a:sysClr val="windowText" lastClr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2836709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ClassicFrameVTI">
  <a:themeElements>
    <a:clrScheme name="Custom 22">
      <a:dk1>
        <a:sysClr val="windowText" lastClr="000000"/>
      </a:dk1>
      <a:lt1>
        <a:sysClr val="window" lastClr="FFFFFF"/>
      </a:lt1>
      <a:dk2>
        <a:srgbClr val="293737"/>
      </a:dk2>
      <a:lt2>
        <a:srgbClr val="EEF2F0"/>
      </a:lt2>
      <a:accent1>
        <a:srgbClr val="749090"/>
      </a:accent1>
      <a:accent2>
        <a:srgbClr val="A5A5A5"/>
      </a:accent2>
      <a:accent3>
        <a:srgbClr val="91A39B"/>
      </a:accent3>
      <a:accent4>
        <a:srgbClr val="A9A698"/>
      </a:accent4>
      <a:accent5>
        <a:srgbClr val="A2A79A"/>
      </a:accent5>
      <a:accent6>
        <a:srgbClr val="897F65"/>
      </a:accent6>
      <a:hlink>
        <a:srgbClr val="92872F"/>
      </a:hlink>
      <a:folHlink>
        <a:srgbClr val="AB73A9"/>
      </a:folHlink>
    </a:clrScheme>
    <a:fontScheme name="Goudy and Gill Sans">
      <a:majorFont>
        <a:latin typeface="Microsoft JhengHei UI"/>
        <a:ea typeface=""/>
        <a:cs typeface=""/>
      </a:majorFont>
      <a:minorFont>
        <a:latin typeface="Microsoft JhengHei U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74515500.tgt.Office_50300899_TF45255545_Win32_OJ112196101" id="{99EFCBD4-60B3-4567-B3A5-709A343F01D7}" vid="{B1E0881A-C2E8-4EC0-B7DE-1F5DE78623BC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8" ma:contentTypeDescription="Create a new document." ma:contentTypeScope="" ma:versionID="22a266b9fa9a230c5a512669d8b298c3">
  <xsd:schema xmlns:xsd="http://www.w3.org/2001/XMLSchema" xmlns:xs="http://www.w3.org/2001/XMLSchema" xmlns:p="http://schemas.microsoft.com/office/2006/metadata/properties" xmlns:ns1="http://schemas.microsoft.com/sharepoint/v3" xmlns:ns2="71af3243-3dd4-4a8d-8c0d-dd76da1f02a5" xmlns:ns3="16c05727-aa75-4e4a-9b5f-8a80a1165891" xmlns:ns4="230e9df3-be65-4c73-a93b-d1236ebd677e" targetNamespace="http://schemas.microsoft.com/office/2006/metadata/properties" ma:root="true" ma:fieldsID="eddc33fff6b14141ee5c74a0d29ea6a1" ns1:_="" ns2:_="" ns3:_="" ns4:_="">
    <xsd:import namespace="http://schemas.microsoft.com/sharepoint/v3"/>
    <xsd:import namespace="71af3243-3dd4-4a8d-8c0d-dd76da1f02a5"/>
    <xsd:import namespace="16c05727-aa75-4e4a-9b5f-8a80a1165891"/>
    <xsd:import namespace="230e9df3-be65-4c73-a93b-d1236ebd677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Status" minOccurs="0"/>
                <xsd:element ref="ns1:_ip_UnifiedCompliancePolicyProperties" minOccurs="0"/>
                <xsd:element ref="ns1:_ip_UnifiedCompliancePolicyUIAction" minOccurs="0"/>
                <xsd:element ref="ns2:Image" minOccurs="0"/>
                <xsd:element ref="ns2:lcf76f155ced4ddcb4097134ff3c332f" minOccurs="0"/>
                <xsd:element ref="ns4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0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21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Status" ma:index="19" nillable="true" ma:displayName="Status" ma:default="Not started" ma:format="Dropdown" ma:internalName="Status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  <xsd:element name="Image" ma:index="22" nillable="true" ma:displayName="Image" ma:format="Image" ma:internalName="Imag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lcf76f155ced4ddcb4097134ff3c332f" ma:index="24" nillable="true" ma:taxonomy="true" ma:internalName="lcf76f155ced4ddcb4097134ff3c332f" ma:taxonomyFieldName="MediaServiceAITags" ma:displayName="Image Tags" ma:readOnly="false" ma:fieldId="{5cf76f15-5ced-4ddc-b409-7134ff3c332f}" ma:taxonomyMulti="true" ma:sspId="e385fb40-52d4-4fae-9c5b-3e8ff8a5878e" ma:termSetId="09814cd3-568e-4e90-9814-8d621ff8fb84" ma:anchorId="00000000-0000-0000-0000-000000000000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30e9df3-be65-4c73-a93b-d1236ebd677e" elementFormDefault="qualified">
    <xsd:import namespace="http://schemas.microsoft.com/office/2006/documentManagement/types"/>
    <xsd:import namespace="http://schemas.microsoft.com/office/infopath/2007/PartnerControls"/>
    <xsd:element name="TaxCatchAll" ma:index="25" nillable="true" ma:displayName="Taxonomy Catch All Column" ma:hidden="true" ma:list="{3f6bfcbc-3db3-4ae6-bd76-326f0798ad28}" ma:internalName="TaxCatchAll" ma:showField="CatchAllData" ma:web="16c05727-aa75-4e4a-9b5f-8a80a116589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Image xmlns="71af3243-3dd4-4a8d-8c0d-dd76da1f02a5">
      <Url xsi:nil="true"/>
      <Description xsi:nil="true"/>
    </Image>
    <Status xmlns="71af3243-3dd4-4a8d-8c0d-dd76da1f02a5">Not started</Status>
    <_ip_UnifiedCompliancePolicyProperties xmlns="http://schemas.microsoft.com/sharepoint/v3" xsi:nil="true"/>
    <lcf76f155ced4ddcb4097134ff3c332f xmlns="71af3243-3dd4-4a8d-8c0d-dd76da1f02a5">
      <Terms xmlns="http://schemas.microsoft.com/office/infopath/2007/PartnerControls"/>
    </lcf76f155ced4ddcb4097134ff3c332f>
    <TaxCatchAll xmlns="230e9df3-be65-4c73-a93b-d1236ebd677e"/>
    <MediaServiceKeyPoints xmlns="71af3243-3dd4-4a8d-8c0d-dd76da1f02a5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CCF64E11-8065-459A-925E-8BCBA6259F9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71af3243-3dd4-4a8d-8c0d-dd76da1f02a5"/>
    <ds:schemaRef ds:uri="16c05727-aa75-4e4a-9b5f-8a80a1165891"/>
    <ds:schemaRef ds:uri="230e9df3-be65-4c73-a93b-d1236ebd677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B81FE383-FFC9-4E8F-AF11-1EACEDE7E2AB}">
  <ds:schemaRefs>
    <ds:schemaRef ds:uri="71af3243-3dd4-4a8d-8c0d-dd76da1f02a5"/>
    <ds:schemaRef ds:uri="http://schemas.openxmlformats.org/package/2006/metadata/core-properties"/>
    <ds:schemaRef ds:uri="230e9df3-be65-4c73-a93b-d1236ebd677e"/>
    <ds:schemaRef ds:uri="http://schemas.microsoft.com/office/2006/documentManagement/types"/>
    <ds:schemaRef ds:uri="http://purl.org/dc/elements/1.1/"/>
    <ds:schemaRef ds:uri="http://schemas.microsoft.com/office/infopath/2007/PartnerControls"/>
    <ds:schemaRef ds:uri="http://purl.org/dc/dcmitype/"/>
    <ds:schemaRef ds:uri="http://purl.org/dc/terms/"/>
    <ds:schemaRef ds:uri="16c05727-aa75-4e4a-9b5f-8a80a1165891"/>
    <ds:schemaRef ds:uri="http://schemas.microsoft.com/sharepoint/v3"/>
    <ds:schemaRef ds:uri="http://schemas.microsoft.com/office/2006/metadata/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E7132AF9-3F4B-4CF7-B0A1-5A88F3E95F5D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經典相框設計</Template>
  <TotalTime>629</TotalTime>
  <Words>2680</Words>
  <Application>Microsoft Office PowerPoint</Application>
  <PresentationFormat>Widescreen</PresentationFormat>
  <Paragraphs>497</Paragraphs>
  <Slides>39</Slides>
  <Notes>12</Notes>
  <HiddenSlides>0</HiddenSlides>
  <MMClips>0</MMClips>
  <ScaleCrop>false</ScaleCrop>
  <HeadingPairs>
    <vt:vector size="8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0</vt:i4>
      </vt:variant>
      <vt:variant>
        <vt:lpstr>Slide Titles</vt:lpstr>
      </vt:variant>
      <vt:variant>
        <vt:i4>39</vt:i4>
      </vt:variant>
    </vt:vector>
  </HeadingPairs>
  <TitlesOfParts>
    <vt:vector size="47" baseType="lpstr">
      <vt:lpstr>Microsoft JhengHei UI</vt:lpstr>
      <vt:lpstr>細明體_HKSCS</vt:lpstr>
      <vt:lpstr>華康粗圓體</vt:lpstr>
      <vt:lpstr>微軟正黑體</vt:lpstr>
      <vt:lpstr>標楷體</vt:lpstr>
      <vt:lpstr>Arial</vt:lpstr>
      <vt:lpstr>Calibri</vt:lpstr>
      <vt:lpstr>ClassicFrameVTI</vt:lpstr>
      <vt:lpstr>彼此配搭，共建神家</vt:lpstr>
      <vt:lpstr>若有人送禮，你希望收到什麼？</vt:lpstr>
      <vt:lpstr>羅馬書三個重要的連接詞</vt:lpstr>
      <vt:lpstr>羅馬書大綱、結構</vt:lpstr>
      <vt:lpstr>專一發揮我的恩賜</vt:lpstr>
      <vt:lpstr>羅十二6-8</vt:lpstr>
      <vt:lpstr>羅十二6-8</vt:lpstr>
      <vt:lpstr>專一發揮我的恩賜(v6-8)</vt:lpstr>
      <vt:lpstr>專一發揮我的恩賜(v6-8)</vt:lpstr>
      <vt:lpstr>羅十二6-8</vt:lpstr>
      <vt:lpstr>羅十二6-8</vt:lpstr>
      <vt:lpstr>羅十二6-8</vt:lpstr>
      <vt:lpstr>發掘自己的恩賜：</vt:lpstr>
      <vt:lpstr>彼此相助 共建神家</vt:lpstr>
      <vt:lpstr>羅十二4-5</vt:lpstr>
      <vt:lpstr>羅十二4-5</vt:lpstr>
      <vt:lpstr>屬靈恩賜的分類</vt:lpstr>
      <vt:lpstr>屬靈恩賜的分類</vt:lpstr>
      <vt:lpstr>屬靈恩賜的分類</vt:lpstr>
      <vt:lpstr>屬靈恩賜的分類</vt:lpstr>
      <vt:lpstr>例子(一)：</vt:lpstr>
      <vt:lpstr>例子(二)：</vt:lpstr>
      <vt:lpstr>羅十二4-5</vt:lpstr>
      <vt:lpstr>羅十二4-5</vt:lpstr>
      <vt:lpstr>屬靈恩賜的強弱之別</vt:lpstr>
      <vt:lpstr>屬靈恩賜的強弱之別</vt:lpstr>
      <vt:lpstr>從神的眼光看自己</vt:lpstr>
      <vt:lpstr>羅十二3</vt:lpstr>
      <vt:lpstr>林前八1、十二31</vt:lpstr>
      <vt:lpstr>林前八1、十二31</vt:lpstr>
      <vt:lpstr>彼此配搭，共建神家</vt:lpstr>
      <vt:lpstr>想要讓事情 有個起頭， 不是坐而言而是起而行。</vt:lpstr>
      <vt:lpstr>發掘自己的恩賜：</vt:lpstr>
      <vt:lpstr>思考問題：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彼此配搭，共建神家</dc:title>
  <dc:creator>Ford Hung</dc:creator>
  <cp:lastModifiedBy>Ford Hung</cp:lastModifiedBy>
  <cp:revision>23</cp:revision>
  <dcterms:created xsi:type="dcterms:W3CDTF">2024-06-04T05:34:53Z</dcterms:created>
  <dcterms:modified xsi:type="dcterms:W3CDTF">2025-11-03T15:36:53Z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