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62" r:id="rId2"/>
    <p:sldId id="271" r:id="rId3"/>
    <p:sldId id="272" r:id="rId4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6"/>
      <p:bold r:id="rId7"/>
      <p:italic r:id="rId8"/>
      <p:boldItalic r:id="rId9"/>
    </p:embeddedFont>
    <p:embeddedFont>
      <p:font typeface="DFKai-SB" panose="03000509000000000000" pitchFamily="65" charset="-120"/>
      <p:regular r:id="rId10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8C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04" autoAdjust="0"/>
  </p:normalViewPr>
  <p:slideViewPr>
    <p:cSldViewPr>
      <p:cViewPr varScale="1">
        <p:scale>
          <a:sx n="87" d="100"/>
          <a:sy n="87" d="100"/>
        </p:scale>
        <p:origin x="358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464C20E-A021-EF83-9FF9-80742C4A3B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97E2A6A-776A-9232-108F-08ED2DD231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83F0DF4-7BCF-7CA8-06DD-9B9A3458A3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CC6CB47D-547D-C71B-4BA4-ADFCB00595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F1D4B5D9-D5A2-5C9C-5BA6-0880E43AB3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B66C0081-0A8C-54A8-CD8B-D64ED9F1A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71B5B7-BC79-441E-A5B0-5CEB68ECA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947ED-214A-49EB-151D-BBEF471A3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DED3DD-10A1-6BFF-15E7-168B2747A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96CD89-D62C-A156-3249-A6E316558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E0F5-20F5-4738-8405-8096440FC0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118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D415E7-1548-C955-7A9D-7E789235A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D3D219-04C9-2E9B-DEEC-BC389292B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BC7EE2-A544-7704-F727-C4D03CBCE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965FE-CA8D-447A-99EC-3D777D4B06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01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3C540-3C4C-EBAE-6EF7-1E590472E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276C8-B6D3-C5CD-FE4C-CCA9BD630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103752-0F89-2E69-EBC3-1206B0716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77F3-7FE4-4733-902C-014FE6DF83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13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19418-55FB-5008-1AA7-AF9B8D999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D0C22-42E6-B97B-385C-C3DED6347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FB1B4-7B0C-6F60-82AE-51E2A46D6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2F52-6F35-4C95-9B18-7C37468791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089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A78A0-047B-6BCF-5675-80F928D22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E6C07-A3F5-B625-0FC0-3B64CBC94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11EEDA-BF09-23FB-AB32-2F5718AB3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31ED-082C-43C7-804A-4A8FA5B5E5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66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CF00A5-0D6A-7961-B4E0-A91CC3AB5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4B095-DB26-D0C7-C725-B33ED8253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075EA7-7CFE-F085-7F0E-54536ED98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0DF7-8264-4BFA-BBE7-689BA87B08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88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5E5FC3-E0DE-AAED-3A86-67D87A516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519DAE-7CF8-B11A-E11D-6532A80C6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0F5FE3-18FB-E69E-7D79-66FD12BDD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73E2-207F-46B3-81A8-1678188647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4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767D3-B764-00B5-9E97-151D3ABDA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86DE26-3F07-CC4F-B2C8-4040E6F70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A7A964-4161-DCD0-85DB-CDDABED32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11AF-289C-427B-8027-4D2523020B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299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2CB021-1ADC-FFA3-92D2-D342E7B01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D04A64-4405-F38F-FEAA-FB6F6FEA1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08C286-4194-D37F-8018-99B52AA15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4EAA2-B7D3-405E-86D3-0F9DB2F8BC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10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93705D-772B-0798-5313-D8E8EABC8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8AAD3-5F40-E4E6-12DC-D18AFACB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04A9E-9A7A-CC60-A657-BAF5415B2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FD1B-1E11-48C2-8124-D6DC6F04D4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87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9FB44-1C92-13FC-FB4E-4CA37DBC2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3335B-494E-F880-E8C0-59A742B7B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B405F-5856-859D-0416-155DD79A1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D92A-43E6-4295-BB02-927975C2C8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55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973817-E0A8-2487-841E-155C3CC81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94665D-A966-769F-FFF7-6D2D04A59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ADFF1F-E3D5-E26F-6A74-A3CB95FCCD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61B2C0-4DE4-EC17-5876-3367BE654C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A9A4D8-60A2-306F-664A-57AB850635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84B284-5A06-40C8-AEB6-47937F25F6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93643A-8A29-FF36-8BB1-B68114F80DD9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914400" rIns="0" bIns="0" anchor="t"/>
          <a:lstStyle/>
          <a:p>
            <a:pPr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【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　第</a:t>
            </a:r>
            <a:r>
              <a:rPr lang="en-US" altLang="zh-TW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92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首</a:t>
            </a: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】</a:t>
            </a:r>
            <a:endParaRPr lang="en-US" altLang="zh-TW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為這一天，我獻感謝，</a:t>
            </a: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全人再次交托與主聯結；</a:t>
            </a: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祂是生命活水，使我滿足歡暢，</a:t>
            </a: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從我靈裏向外流淌，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將我溢漫且從我顯彰。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2FBDB8-D6AE-A35E-C846-98CE35AF2C1B}"/>
              </a:ext>
            </a:extLst>
          </p:cNvPr>
          <p:cNvSpPr txBox="1"/>
          <p:nvPr/>
        </p:nvSpPr>
        <p:spPr>
          <a:xfrm>
            <a:off x="1097280" y="210312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5D0DE-2F28-6B4A-7895-7A4D03547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5B9C77-A1B6-A51E-C898-D241B3B814D8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31775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無須憂慮，無須懷疑，</a:t>
            </a:r>
          </a:p>
          <a:p>
            <a:pPr marL="231775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惟尋求祂的國和祂的義，</a:t>
            </a:r>
          </a:p>
          <a:p>
            <a:pPr marL="231775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每天都有需要，凡事向祂述說，</a:t>
            </a:r>
          </a:p>
          <a:p>
            <a:pPr marL="231775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祂賜平安深且廣闊，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31775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時時保守使我永穩妥。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26F4C34-18DA-D08C-8A2D-FE0B458AF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92</a:t>
            </a:r>
            <a:endParaRPr lang="en-US" alt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2FBDB8-D6AE-A35E-C846-98CE35AF2C1B}"/>
              </a:ext>
            </a:extLst>
          </p:cNvPr>
          <p:cNvSpPr txBox="1"/>
          <p:nvPr/>
        </p:nvSpPr>
        <p:spPr>
          <a:xfrm>
            <a:off x="1097280" y="150876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2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732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F4531-534B-8CBF-BA3A-BA1122F08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05D62E-5875-B64A-809B-9E124DFA7EEA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31775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常常喜樂，不住禱告，</a:t>
            </a:r>
          </a:p>
          <a:p>
            <a:pPr marL="231775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凡事謝恩無何比這更美好；</a:t>
            </a:r>
          </a:p>
          <a:p>
            <a:pPr marL="231775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主是永活源頭，作我一切供應，</a:t>
            </a:r>
          </a:p>
          <a:p>
            <a:pPr marL="231775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凡我交托在祂手中，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31775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祂能保全一直到路終。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13C12A7-B054-9A5F-B5AE-09884621B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92</a:t>
            </a:r>
            <a:endParaRPr lang="en-US" alt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2FBDB8-D6AE-A35E-C846-98CE35AF2C1B}"/>
              </a:ext>
            </a:extLst>
          </p:cNvPr>
          <p:cNvSpPr txBox="1"/>
          <p:nvPr/>
        </p:nvSpPr>
        <p:spPr>
          <a:xfrm>
            <a:off x="1097280" y="150876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3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0740504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  <a:txDef>
      <a:spPr>
        <a:noFill/>
      </a:spPr>
      <a:bodyPr wrap="square">
        <a:spAutoFit/>
      </a:bodyPr>
      <a:lstStyle>
        <a:defPPr algn="l">
          <a:defRPr sz="2400" dirty="0">
            <a:solidFill>
              <a:schemeClr val="bg1"/>
            </a:solidFill>
            <a:latin typeface="DFKai-SB" panose="03000509000000000000" pitchFamily="65" charset="-120"/>
            <a:ea typeface="DFKai-SB" panose="03000509000000000000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185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DFKai-SB</vt:lpstr>
      <vt:lpstr>Arial</vt:lpstr>
      <vt:lpstr>Times New Roman</vt:lpstr>
      <vt:lpstr>Candara</vt:lpstr>
      <vt:lpstr>預設簡報設計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列092 - 單純的信託</dc:title>
  <dc:creator>prisng</dc:creator>
  <cp:lastModifiedBy>Betty Tse</cp:lastModifiedBy>
  <cp:revision>90</cp:revision>
  <dcterms:created xsi:type="dcterms:W3CDTF">2007-06-10T04:07:40Z</dcterms:created>
  <dcterms:modified xsi:type="dcterms:W3CDTF">2025-06-27T04:30:27Z</dcterms:modified>
</cp:coreProperties>
</file>