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262" r:id="rId2"/>
    <p:sldId id="271" r:id="rId3"/>
    <p:sldId id="272" r:id="rId4"/>
    <p:sldId id="274" r:id="rId5"/>
  </p:sldIdLst>
  <p:sldSz cx="9144000" cy="6858000" type="screen4x3"/>
  <p:notesSz cx="6858000" cy="9144000"/>
  <p:embeddedFontLst>
    <p:embeddedFont>
      <p:font typeface="DFKai-SB" panose="03000509000000000000" pitchFamily="65" charset="-120"/>
      <p:regular r:id="rId7"/>
    </p:embeddedFont>
    <p:embeddedFont>
      <p:font typeface="Candara" panose="020E0502030303020204" pitchFamily="34" charset="0"/>
      <p:regular r:id="rId8"/>
      <p:bold r:id="rId9"/>
      <p:italic r:id="rId10"/>
      <p:boldItalic r:id="rId11"/>
    </p:embeddedFont>
  </p:embeddedFont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8C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04" autoAdjust="0"/>
  </p:normalViewPr>
  <p:slideViewPr>
    <p:cSldViewPr>
      <p:cViewPr varScale="1">
        <p:scale>
          <a:sx n="93" d="100"/>
          <a:sy n="93" d="100"/>
        </p:scale>
        <p:origin x="1904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464C20E-A021-EF83-9FF9-80742C4A3B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E97E2A6A-776A-9232-108F-08ED2DD231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83F0DF4-7BCF-7CA8-06DD-9B9A3458A34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CC6CB47D-547D-C71B-4BA4-ADFCB00595A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F1D4B5D9-D5A2-5C9C-5BA6-0880E43AB37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B66C0081-0A8C-54A8-CD8B-D64ED9F1A8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71B5B7-BC79-441E-A5B0-5CEB68ECAA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E947ED-214A-49EB-151D-BBEF471A32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DED3DD-10A1-6BFF-15E7-168B2747A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96CD89-D62C-A156-3249-A6E316558F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3E0F5-20F5-4738-8405-8096440FC0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118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D415E7-1548-C955-7A9D-7E789235A0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D3D219-04C9-2E9B-DEEC-BC389292B4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BC7EE2-A544-7704-F727-C4D03CBCE3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965FE-CA8D-447A-99EC-3D777D4B06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601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63C540-3C4C-EBAE-6EF7-1E590472E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3276C8-B6D3-C5CD-FE4C-CCA9BD6300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103752-0F89-2E69-EBC3-1206B0716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F77F3-7FE4-4733-902C-014FE6DF83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13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B19418-55FB-5008-1AA7-AF9B8D999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D0C22-42E6-B97B-385C-C3DED63472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2FB1B4-7B0C-6F60-82AE-51E2A46D61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2F52-6F35-4C95-9B18-7C37468791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089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BA78A0-047B-6BCF-5675-80F928D22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E6C07-A3F5-B625-0FC0-3B64CBC94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11EEDA-BF09-23FB-AB32-2F5718AB3A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931ED-082C-43C7-804A-4A8FA5B5E5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966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CF00A5-0D6A-7961-B4E0-A91CC3AB5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74B095-DB26-D0C7-C725-B33ED82536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075EA7-7CFE-F085-7F0E-54536ED98D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80DF7-8264-4BFA-BBE7-689BA87B08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988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5E5FC3-E0DE-AAED-3A86-67D87A5167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519DAE-7CF8-B11A-E11D-6532A80C65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90F5FE3-18FB-E69E-7D79-66FD12BDD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873E2-207F-46B3-81A8-1678188647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04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3767D3-B764-00B5-9E97-151D3ABDA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86DE26-3F07-CC4F-B2C8-4040E6F70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A7A964-4161-DCD0-85DB-CDDABED324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711AF-289C-427B-8027-4D2523020B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299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82CB021-1ADC-FFA3-92D2-D342E7B01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3D04A64-4405-F38F-FEAA-FB6F6FEA1B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08C286-4194-D37F-8018-99B52AA15C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4EAA2-B7D3-405E-86D3-0F9DB2F8BC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10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93705D-772B-0798-5313-D8E8EABC8B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8AAD3-5F40-E4E6-12DC-D18AFACBF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04A9E-9A7A-CC60-A657-BAF5415B27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FFD1B-1E11-48C2-8124-D6DC6F04D4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687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99FB44-1C92-13FC-FB4E-4CA37DBC2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53335B-494E-F880-E8C0-59A742B7BE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B405F-5856-859D-0416-155DD79A1A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1D92A-43E6-4295-BB02-927975C2C8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155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3973817-E0A8-2487-841E-155C3CC81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494665D-A966-769F-FFF7-6D2D04A59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CADFF1F-E3D5-E26F-6A74-A3CB95FCCD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761B2C0-4DE4-EC17-5876-3367BE654C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DA9A4D8-60A2-306F-664A-57AB850635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984B284-5A06-40C8-AEB6-47937F25F6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93643A-8A29-FF36-8BB1-B68114F80DD9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none" lIns="0" tIns="457200" rIns="0" bIns="0" anchor="t"/>
          <a:lstStyle/>
          <a:p>
            <a:pPr algn="ctr"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zh-TW" sz="4800" b="1" kern="0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【</a:t>
            </a:r>
            <a:r>
              <a:rPr lang="zh-TW" altLang="en-US" sz="4800" b="1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　第</a:t>
            </a:r>
            <a:r>
              <a:rPr lang="en-US" altLang="zh-TW" sz="4800" b="1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91</a:t>
            </a:r>
            <a:r>
              <a:rPr lang="zh-TW" altLang="en-US" sz="4800" b="1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首</a:t>
            </a:r>
            <a:r>
              <a:rPr lang="en-US" altLang="zh-TW" sz="4800" b="1" kern="0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】</a:t>
            </a:r>
            <a:endParaRPr lang="en-US" altLang="zh-TW" sz="48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28600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主耶穌，祢美麗奪了我心，</a:t>
            </a:r>
          </a:p>
          <a:p>
            <a:pPr marL="228600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我全心向祢完全敞開；</a:t>
            </a:r>
          </a:p>
          <a:p>
            <a:pPr marL="228600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釋放我，脫離宗教的義務，</a:t>
            </a:r>
          </a:p>
          <a:p>
            <a:pPr marL="228600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只讓我永遠享祢同在。</a:t>
            </a:r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31775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當我在此注視祢的榮耀，</a:t>
            </a:r>
          </a:p>
          <a:p>
            <a:pPr marL="231775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我的心充滿了祢榮耀；</a:t>
            </a:r>
          </a:p>
          <a:p>
            <a:pPr marL="231775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浸透我，主，我今懇切求禱，</a:t>
            </a:r>
          </a:p>
          <a:p>
            <a:pPr marL="231775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以祢靈與我靈永相調。</a:t>
            </a:r>
            <a:endParaRPr lang="zh-TW" altLang="en-US" sz="3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42FC3D-4A7A-A856-883D-A0664B4FF92E}"/>
              </a:ext>
            </a:extLst>
          </p:cNvPr>
          <p:cNvSpPr txBox="1"/>
          <p:nvPr/>
        </p:nvSpPr>
        <p:spPr>
          <a:xfrm>
            <a:off x="1097280" y="1645920"/>
            <a:ext cx="457200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5D0DE-2F28-6B4A-7895-7A4D03547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5B9C77-A1B6-A51E-C898-D241B3B814D8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none" lIns="0" tIns="914400" rIns="0" bIns="0" anchor="t"/>
          <a:lstStyle/>
          <a:p>
            <a:pPr marL="231775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光照者 ─ 我的天何等明亮，</a:t>
            </a:r>
          </a:p>
          <a:p>
            <a:pPr marL="231775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我看見人子在寶座上；</a:t>
            </a:r>
          </a:p>
          <a:p>
            <a:pPr marL="231775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聖別者，以神的火焰燒我，</a:t>
            </a:r>
          </a:p>
          <a:p>
            <a:pPr marL="231775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直等我因祢灼灼發亮！</a:t>
            </a:r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31775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主，當我初次看見祢榮耀，</a:t>
            </a:r>
          </a:p>
          <a:p>
            <a:pPr marL="231775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自愛與誇耀同歸羞慚；</a:t>
            </a:r>
          </a:p>
          <a:p>
            <a:pPr marL="231775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今我心湧出愛戴與頌讚，</a:t>
            </a:r>
          </a:p>
          <a:p>
            <a:pPr marL="231775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品嚐祢名裡一切肥甘。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126F4C34-18DA-D08C-8A2D-FE0B458AF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9144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  </a:t>
            </a:r>
            <a:r>
              <a:rPr lang="en-US" altLang="zh-TW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91</a:t>
            </a:r>
            <a:endParaRPr lang="en-US" altLang="en-US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172863-89EA-9805-AADF-FD0F284CFD8A}"/>
              </a:ext>
            </a:extLst>
          </p:cNvPr>
          <p:cNvSpPr txBox="1"/>
          <p:nvPr/>
        </p:nvSpPr>
        <p:spPr>
          <a:xfrm>
            <a:off x="1097280" y="1005840"/>
            <a:ext cx="457200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2</a:t>
            </a:r>
            <a:endParaRPr lang="en-US" sz="2400" dirty="0">
              <a:solidFill>
                <a:schemeClr val="bg1"/>
              </a:solidFill>
              <a:latin typeface="Candara" panose="020E0502030303020204" pitchFamily="34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732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F4531-534B-8CBF-BA3A-BA1122F08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05D62E-5875-B64A-809B-9E124DFA7EEA}"/>
              </a:ext>
            </a:extLst>
          </p:cNvPr>
          <p:cNvSpPr txBox="1"/>
          <p:nvPr/>
        </p:nvSpPr>
        <p:spPr>
          <a:xfrm>
            <a:off x="0" y="-7517"/>
            <a:ext cx="9144000" cy="6858000"/>
          </a:xfrm>
          <a:prstGeom prst="rect">
            <a:avLst/>
          </a:prstGeom>
          <a:noFill/>
        </p:spPr>
        <p:txBody>
          <a:bodyPr wrap="none" lIns="0" tIns="914400" rIns="0" bIns="0" anchor="t"/>
          <a:lstStyle/>
          <a:p>
            <a:pPr marL="231775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寶貝主，我將真哪噠香膏，</a:t>
            </a:r>
          </a:p>
          <a:p>
            <a:pPr marL="231775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為祢愛，欣然打破傾倒，</a:t>
            </a:r>
          </a:p>
          <a:p>
            <a:pPr marL="231775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我的主，我前來膏祢的頭，</a:t>
            </a:r>
          </a:p>
          <a:p>
            <a:pPr marL="231775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看哪，主，為祢我獻上好。</a:t>
            </a:r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31775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親愛主，我甘願為祢枉費，</a:t>
            </a:r>
          </a:p>
          <a:p>
            <a:pPr marL="231775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愛著祢，我深處就滿足。</a:t>
            </a:r>
          </a:p>
          <a:p>
            <a:pPr marL="231775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為著祢，貴重油我早豫備，</a:t>
            </a:r>
          </a:p>
          <a:p>
            <a:pPr marL="231775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要將愛從心深處倒出。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64CC8C-7501-9AF0-F205-A14773AC241D}"/>
              </a:ext>
            </a:extLst>
          </p:cNvPr>
          <p:cNvSpPr txBox="1"/>
          <p:nvPr/>
        </p:nvSpPr>
        <p:spPr>
          <a:xfrm>
            <a:off x="1097280" y="1005840"/>
            <a:ext cx="457200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3</a:t>
            </a:r>
            <a:endParaRPr lang="en-US" sz="2400" dirty="0">
              <a:solidFill>
                <a:schemeClr val="bg1"/>
              </a:solidFill>
              <a:latin typeface="Candara" panose="020E0502030303020204" pitchFamily="34" charset="0"/>
              <a:ea typeface="DFKai-SB" panose="03000509000000000000" pitchFamily="65" charset="-12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FF11559D-3743-CB8A-0AAB-71C9EB160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9144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  </a:t>
            </a:r>
            <a:r>
              <a:rPr lang="en-US" altLang="zh-TW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91</a:t>
            </a:r>
            <a:endParaRPr lang="en-US" altLang="en-US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4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6AA8D-D8E2-F920-C4BE-B387C9891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32E066-AC63-64D2-90F4-60D5FE286391}"/>
              </a:ext>
            </a:extLst>
          </p:cNvPr>
          <p:cNvSpPr txBox="1"/>
          <p:nvPr/>
        </p:nvSpPr>
        <p:spPr>
          <a:xfrm>
            <a:off x="0" y="-7517"/>
            <a:ext cx="9144000" cy="6858000"/>
          </a:xfrm>
          <a:prstGeom prst="rect">
            <a:avLst/>
          </a:prstGeom>
          <a:noFill/>
        </p:spPr>
        <p:txBody>
          <a:bodyPr wrap="none" lIns="0" tIns="914400" rIns="0" bIns="0" anchor="t"/>
          <a:lstStyle/>
          <a:p>
            <a:pPr marL="231775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良人哪，快來到香草山上，</a:t>
            </a:r>
          </a:p>
          <a:p>
            <a:pPr marL="231775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我切慕與祢早面對面。</a:t>
            </a:r>
          </a:p>
          <a:p>
            <a:pPr marL="231775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主，請喝我心所流出之泉，</a:t>
            </a:r>
          </a:p>
          <a:p>
            <a:pPr marL="231775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我巴望永遠在祢身邊。</a:t>
            </a:r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31775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我並非單獨的來愛祢，主，</a:t>
            </a:r>
            <a:endParaRPr lang="en-US" altLang="zh-TW" sz="360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31775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乃是</a:t>
            </a: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與眾聖作祢新婦；</a:t>
            </a:r>
          </a:p>
          <a:p>
            <a:pPr marL="231775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快來罷，我們愛已經久等，</a:t>
            </a:r>
          </a:p>
          <a:p>
            <a:pPr marL="231775" algn="ctr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主耶穌，願意祢得滿足。</a:t>
            </a:r>
            <a:endParaRPr lang="zh-TW" altLang="en-US" sz="36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7D15B9-33EF-285C-8204-043870E00523}"/>
              </a:ext>
            </a:extLst>
          </p:cNvPr>
          <p:cNvSpPr txBox="1"/>
          <p:nvPr/>
        </p:nvSpPr>
        <p:spPr>
          <a:xfrm>
            <a:off x="1097280" y="1005840"/>
            <a:ext cx="457200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4</a:t>
            </a:r>
            <a:endParaRPr lang="en-US" sz="2400" dirty="0">
              <a:solidFill>
                <a:schemeClr val="bg1"/>
              </a:solidFill>
              <a:latin typeface="Candara" panose="020E0502030303020204" pitchFamily="34" charset="0"/>
              <a:ea typeface="DFKai-SB" panose="03000509000000000000" pitchFamily="65" charset="-12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A882595C-F57C-FC8F-B084-C3A629707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9144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  </a:t>
            </a:r>
            <a:r>
              <a:rPr lang="en-US" altLang="zh-TW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91</a:t>
            </a:r>
            <a:endParaRPr lang="en-US" altLang="en-US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28811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lnDef>
    <a:txDef>
      <a:spPr>
        <a:noFill/>
      </a:spPr>
      <a:bodyPr wrap="square">
        <a:spAutoFit/>
      </a:bodyPr>
      <a:lstStyle>
        <a:defPPr algn="l">
          <a:defRPr sz="2400" dirty="0">
            <a:solidFill>
              <a:schemeClr val="bg1"/>
            </a:solidFill>
            <a:latin typeface="DFKai-SB" panose="03000509000000000000" pitchFamily="65" charset="-120"/>
            <a:ea typeface="DFKai-SB" panose="03000509000000000000" pitchFamily="65" charset="-12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310</Words>
  <Application>Microsoft Office PowerPoint</Application>
  <PresentationFormat>如螢幕大小 (4:3)</PresentationFormat>
  <Paragraphs>40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Times New Roman</vt:lpstr>
      <vt:lpstr>Candara</vt:lpstr>
      <vt:lpstr>Arial</vt:lpstr>
      <vt:lpstr>DFKai-SB</vt:lpstr>
      <vt:lpstr>預設簡報設計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列091 - 主耶穌你美麗奪了我心</dc:title>
  <dc:creator>prisng</dc:creator>
  <cp:lastModifiedBy>Ng, Wai [PHSA]</cp:lastModifiedBy>
  <cp:revision>92</cp:revision>
  <dcterms:created xsi:type="dcterms:W3CDTF">2007-06-10T04:07:40Z</dcterms:created>
  <dcterms:modified xsi:type="dcterms:W3CDTF">2025-07-24T06:11:09Z</dcterms:modified>
</cp:coreProperties>
</file>