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5"/>
  </p:notesMasterIdLst>
  <p:sldIdLst>
    <p:sldId id="270" r:id="rId3"/>
    <p:sldId id="27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884" autoAdjust="0"/>
  </p:normalViewPr>
  <p:slideViewPr>
    <p:cSldViewPr snapToGrid="0">
      <p:cViewPr varScale="1">
        <p:scale>
          <a:sx n="65" d="100"/>
          <a:sy n="65" d="100"/>
        </p:scale>
        <p:origin x="13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9E243F-D5F8-5EA7-7ABD-A4B215F61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04DD50D2-4A19-F90A-A0E6-0E0951BC4C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AD87A01D-3E36-B933-5D28-7395D71616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57EC0FE6-837E-45FC-2E4E-5F7A011FF3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24424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786068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74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007552E-A491-3D8B-9C1D-ED3E1FABACC1}"/>
              </a:ext>
            </a:extLst>
          </p:cNvPr>
          <p:cNvSpPr txBox="1"/>
          <p:nvPr/>
        </p:nvSpPr>
        <p:spPr>
          <a:xfrm>
            <a:off x="2040731" y="2182341"/>
            <a:ext cx="5276850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我們當將身體獻上，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當作活祭火熱事奉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主。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莫效法世界被魔鬼誘惑，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心意更新變化遵行主旨。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懇切的禱告，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愛人不虛假相照顧。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00C10B8-4723-C884-4812-8CF13F704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2EE9CDDD-5AB5-9509-31F4-CD2592BF1B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14349" y="554053"/>
            <a:ext cx="2095501" cy="531797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74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DD89A41-DE8B-F911-D1C4-E50AC133DFE4}"/>
              </a:ext>
            </a:extLst>
          </p:cNvPr>
          <p:cNvSpPr txBox="1"/>
          <p:nvPr/>
        </p:nvSpPr>
        <p:spPr>
          <a:xfrm>
            <a:off x="1181100" y="1963267"/>
            <a:ext cx="7067550" cy="3298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殷勤不懶惰事奉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主。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我今願把一生獻與我主，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在主手中成貴重器皿，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我今願把一生當作活祭獻在</a:t>
            </a:r>
            <a:r>
              <a:rPr lang="zh-TW" altLang="en-US" sz="3600">
                <a:latin typeface="DFKai-SB" panose="03000509000000000000" pitchFamily="65" charset="-120"/>
                <a:ea typeface="DFKai-SB" panose="03000509000000000000" pitchFamily="65" charset="-120"/>
              </a:rPr>
              <a:t>壇</a:t>
            </a:r>
            <a:r>
              <a:rPr lang="zh-TW" altLang="en-US" sz="3600" smtClean="0">
                <a:latin typeface="DFKai-SB" panose="03000509000000000000" pitchFamily="65" charset="-120"/>
                <a:ea typeface="DFKai-SB" panose="03000509000000000000" pitchFamily="65" charset="-120"/>
              </a:rPr>
              <a:t>上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任憑主使用。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5159425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122</Words>
  <Application>Microsoft Office PowerPoint</Application>
  <PresentationFormat>On-screen Show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DFKai-SB</vt:lpstr>
      <vt:lpstr>新細明體</vt:lpstr>
      <vt:lpstr>Calibri</vt:lpstr>
      <vt:lpstr>Times New Roman</vt:lpstr>
      <vt:lpstr>1_預設簡報設計</vt:lpstr>
      <vt:lpstr>預設簡報設計</vt:lpstr>
      <vt:lpstr>【列平詩選 第74首】</vt:lpstr>
      <vt:lpstr>列平詩選 74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【列平詩選 第74首】</dc:title>
  <dc:creator>Winnie Yeung</dc:creator>
  <cp:lastModifiedBy>Peter Law</cp:lastModifiedBy>
  <cp:revision>40</cp:revision>
  <dcterms:created xsi:type="dcterms:W3CDTF">2024-11-12T00:25:43Z</dcterms:created>
  <dcterms:modified xsi:type="dcterms:W3CDTF">2025-07-10T00:00:53Z</dcterms:modified>
</cp:coreProperties>
</file>