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3" r:id="rId2"/>
  </p:sldMasterIdLst>
  <p:notesMasterIdLst>
    <p:notesMasterId r:id="rId7"/>
  </p:notesMasterIdLst>
  <p:sldIdLst>
    <p:sldId id="270" r:id="rId3"/>
    <p:sldId id="272" r:id="rId4"/>
    <p:sldId id="271" r:id="rId5"/>
    <p:sldId id="27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884" autoAdjust="0"/>
  </p:normalViewPr>
  <p:slideViewPr>
    <p:cSldViewPr snapToGrid="0">
      <p:cViewPr varScale="1">
        <p:scale>
          <a:sx n="65" d="100"/>
          <a:sy n="65" d="100"/>
        </p:scale>
        <p:origin x="133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408BA-938A-4479-8582-B35237508110}" type="datetimeFigureOut">
              <a:rPr lang="en-CA" smtClean="0"/>
              <a:t>2025-07-09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DCCCE-642B-46FC-A744-205632E90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4422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67962E8-02E9-8410-A410-CEE573B38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xmlns="" id="{D8F5FAD5-46CC-B602-FD87-3BB117E938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xmlns="" id="{FF940F13-4FD5-AF77-AD23-DA5D2C504C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xmlns="" id="{93F00FE6-9BF1-F006-4148-68CFFB57DB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86713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C1AF821-4DEA-7884-C79A-32A4C0181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xmlns="" id="{A77A4F4F-8571-347A-B8EE-07EBFC80F0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xmlns="" id="{CAC39B8C-E103-E86A-F187-90E7DDFCC8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xmlns="" id="{789D8AA0-D41A-30D2-919F-45E96E25A1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36790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21482E6-F7B1-8509-8BD0-5EB8CA342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xmlns="" id="{C792BA88-83E6-8A4C-50F2-F19EF802D8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xmlns="" id="{3DB38403-0D8F-A7DC-1E0C-04B966A857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xmlns="" id="{EBE893C5-89CC-3D5F-A96E-B4517E8960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57237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8C0C694-315D-D122-EE5E-547AA8618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xmlns="" id="{A6E6C928-AAE8-B678-58C1-959E466014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xmlns="" id="{BE74E48A-6670-BC46-D209-BEB820CDE7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xmlns="" id="{3B5C22A1-D6AA-EA93-F919-9BE7C7EDE4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95451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92" indent="0" algn="ctr">
              <a:buNone/>
              <a:defRPr/>
            </a:lvl2pPr>
            <a:lvl3pPr marL="685783" indent="0" algn="ctr">
              <a:buNone/>
              <a:defRPr/>
            </a:lvl3pPr>
            <a:lvl4pPr marL="1028675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8" indent="0" algn="ctr">
              <a:buNone/>
              <a:defRPr/>
            </a:lvl7pPr>
            <a:lvl8pPr marL="2400240" indent="0" algn="ctr">
              <a:buNone/>
              <a:defRPr/>
            </a:lvl8pPr>
            <a:lvl9pPr marL="2743132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230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AC3F86FE-A4EC-5B1B-303A-BC74E80898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7D4336FB-DFAB-9BD9-12AE-14FA317BE2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67E30A-DECB-2555-A0E6-5F24E215DB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B598C6C2-1AB1-11C8-AE8C-F9F50C15CB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2C66085-7782-8233-16FD-D3A598FE214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F23A8DB4-F05F-4486-8CE5-F582D0CA46D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9169644"/>
      </p:ext>
    </p:extLst>
  </p:cSld>
  <p:clrMap bg1="dk2" tx1="lt1" bg2="dk1" tx2="lt2" accent1="accent1" accent2="accent2" accent3="accent3" accent4="accent4" accent5="accent5" accent6="accent6" hlink="hlink" folHlink="folHlink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255282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E76E32E-3929-B3A5-9AFE-A2286EA86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4EC807E0-E973-D6FF-B0AD-2E7C06BBDB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6381" y="806466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第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69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首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1D43973-7174-A8FC-F1DF-AC1F83C05097}"/>
              </a:ext>
            </a:extLst>
          </p:cNvPr>
          <p:cNvSpPr txBox="1"/>
          <p:nvPr/>
        </p:nvSpPr>
        <p:spPr>
          <a:xfrm>
            <a:off x="1316831" y="2359159"/>
            <a:ext cx="7722394" cy="3889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altLang="zh-TW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1.</a:t>
            </a:r>
            <a:r>
              <a:rPr lang="zh-TW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野地的花，穿著美麗的衣裳，</a:t>
            </a:r>
            <a:r>
              <a:rPr lang="en-CA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CA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CA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天空的鳥兒，從來不為生活忙；</a:t>
            </a:r>
            <a:r>
              <a:rPr lang="en-CA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CA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CA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慈愛的天父，天天都看顧，</a:t>
            </a:r>
            <a:r>
              <a:rPr lang="en-CA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CA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CA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祂更愛世上人，</a:t>
            </a:r>
            <a:endParaRPr lang="en-US" altLang="zh-TW" sz="3600" b="1" spc="10" dirty="0">
              <a:solidFill>
                <a:srgbClr val="FFFFFF"/>
              </a:solidFill>
              <a:effectLst/>
              <a:latin typeface="DFKai-SB" panose="03000509000000000000" pitchFamily="65" charset="-12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lnSpc>
                <a:spcPts val="5000"/>
              </a:lnSpc>
            </a:pPr>
            <a:r>
              <a:rPr lang="en-US" altLang="zh-TW" sz="3600" b="1" spc="10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  </a:t>
            </a:r>
            <a:r>
              <a:rPr lang="zh-TW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為他們預備永生的路。</a:t>
            </a:r>
            <a:r>
              <a:rPr lang="en-CA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CA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9818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3CF7862-785E-3861-CF54-C73E16BD4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ADFC64AC-304B-B392-CBED-BF1EEFB29DE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6681" y="414606"/>
            <a:ext cx="2369344" cy="431784"/>
          </a:xfrm>
        </p:spPr>
        <p:txBody>
          <a:bodyPr/>
          <a:lstStyle/>
          <a:p>
            <a:pPr eaLnBrk="1" hangingPunct="1"/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69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F2AD30-ABDC-9A3D-166A-99902A0ACEAF}"/>
              </a:ext>
            </a:extLst>
          </p:cNvPr>
          <p:cNvSpPr txBox="1"/>
          <p:nvPr/>
        </p:nvSpPr>
        <p:spPr>
          <a:xfrm>
            <a:off x="1135856" y="2004536"/>
            <a:ext cx="7722394" cy="3889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altLang="zh-TW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  </a:t>
            </a:r>
            <a:r>
              <a:rPr lang="zh-TW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野地的花，穿著美麗的衣裳，</a:t>
            </a:r>
            <a:r>
              <a:rPr lang="en-CA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CA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CA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天空的鳥兒，從來不為生活忙；</a:t>
            </a:r>
            <a:r>
              <a:rPr lang="en-CA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CA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CA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慈愛的天父，天天都看顧，</a:t>
            </a:r>
            <a:r>
              <a:rPr lang="en-CA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CA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CA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祂更愛世上人，</a:t>
            </a:r>
            <a:endParaRPr lang="en-US" altLang="zh-TW" sz="3600" b="1" spc="10" dirty="0">
              <a:solidFill>
                <a:srgbClr val="FFFFFF"/>
              </a:solidFill>
              <a:effectLst/>
              <a:latin typeface="DFKai-SB" panose="03000509000000000000" pitchFamily="65" charset="-12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lnSpc>
                <a:spcPts val="5000"/>
              </a:lnSpc>
            </a:pPr>
            <a:r>
              <a:rPr lang="en-US" altLang="zh-TW" sz="3600" b="1" spc="10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  </a:t>
            </a:r>
            <a:r>
              <a:rPr lang="zh-TW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為他們預備永生的路。</a:t>
            </a:r>
            <a:r>
              <a:rPr lang="en-CA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CA" sz="3600" b="1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8981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9BBD43D-CE64-0744-8557-5217642C0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E3B670C6-B550-C0ED-96EF-8D53B9DF8CD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35756" y="434991"/>
            <a:ext cx="2245519" cy="307959"/>
          </a:xfrm>
        </p:spPr>
        <p:txBody>
          <a:bodyPr/>
          <a:lstStyle/>
          <a:p>
            <a:pPr eaLnBrk="1" hangingPunct="1"/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69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D918A1C-A2D0-E2EB-7C35-CAD931ED92A5}"/>
              </a:ext>
            </a:extLst>
          </p:cNvPr>
          <p:cNvSpPr txBox="1"/>
          <p:nvPr/>
        </p:nvSpPr>
        <p:spPr>
          <a:xfrm>
            <a:off x="1333500" y="1946341"/>
            <a:ext cx="7258050" cy="3248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altLang="zh-TW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2.</a:t>
            </a:r>
            <a:r>
              <a:rPr lang="zh-TW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一切需要，天父已經都知道，</a:t>
            </a:r>
            <a:r>
              <a:rPr lang="en-CA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CA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CA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若心中煩惱，讓祂為你除掉；</a:t>
            </a:r>
            <a:r>
              <a:rPr lang="en-CA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CA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CA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慈愛的天父，天天都看顧，</a:t>
            </a:r>
            <a:r>
              <a:rPr lang="en-CA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CA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CA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祂是全能的主，</a:t>
            </a:r>
            <a:endParaRPr lang="en-US" altLang="zh-TW" sz="3600" b="1" kern="100" spc="10" dirty="0">
              <a:solidFill>
                <a:srgbClr val="FFFFFF"/>
              </a:solidFill>
              <a:effectLst/>
              <a:latin typeface="DFKai-SB" panose="03000509000000000000" pitchFamily="65" charset="-12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lnSpc>
                <a:spcPts val="5000"/>
              </a:lnSpc>
            </a:pPr>
            <a:r>
              <a:rPr lang="en-US" altLang="zh-TW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  </a:t>
            </a:r>
            <a:r>
              <a:rPr lang="zh-TW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信靠祂的人真是有福</a:t>
            </a:r>
            <a:r>
              <a:rPr lang="zh-TW" altLang="en-US" sz="3600" b="1" kern="100" spc="10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r>
              <a:rPr lang="zh-TW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2805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129FC4B-1079-1F6D-CF29-90E60859D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D95B2410-9FE5-6CFB-BD7C-571A15CA205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35756" y="434991"/>
            <a:ext cx="2245519" cy="307959"/>
          </a:xfrm>
        </p:spPr>
        <p:txBody>
          <a:bodyPr/>
          <a:lstStyle/>
          <a:p>
            <a:pPr eaLnBrk="1" hangingPunct="1"/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69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44E2C76-5D18-9B39-A237-C94D77DA514D}"/>
              </a:ext>
            </a:extLst>
          </p:cNvPr>
          <p:cNvSpPr txBox="1"/>
          <p:nvPr/>
        </p:nvSpPr>
        <p:spPr>
          <a:xfrm>
            <a:off x="1333500" y="1946341"/>
            <a:ext cx="7258050" cy="3248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altLang="zh-TW" sz="3600" b="1" kern="100" spc="10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  </a:t>
            </a:r>
            <a:r>
              <a:rPr lang="zh-TW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一切需要，天父已經都知道，</a:t>
            </a:r>
            <a:r>
              <a:rPr lang="en-CA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CA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CA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若心中煩惱，讓祂為你除掉；</a:t>
            </a:r>
            <a:r>
              <a:rPr lang="en-CA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CA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CA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慈愛的天父，天天都看顧，</a:t>
            </a:r>
            <a:r>
              <a:rPr lang="en-CA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CA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CA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祂是全能的主，</a:t>
            </a:r>
            <a:endParaRPr lang="en-US" altLang="zh-TW" sz="3600" b="1" kern="100" spc="10" dirty="0">
              <a:solidFill>
                <a:srgbClr val="FFFFFF"/>
              </a:solidFill>
              <a:effectLst/>
              <a:latin typeface="DFKai-SB" panose="03000509000000000000" pitchFamily="65" charset="-12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lnSpc>
                <a:spcPts val="5000"/>
              </a:lnSpc>
            </a:pPr>
            <a:r>
              <a:rPr lang="en-US" altLang="zh-TW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  </a:t>
            </a:r>
            <a:r>
              <a:rPr lang="zh-TW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信靠祂的人真是有福</a:t>
            </a:r>
            <a:r>
              <a:rPr lang="zh-TW" altLang="en-US" sz="3600" b="1" kern="100" spc="10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r>
              <a:rPr lang="zh-TW" sz="3600" b="1" kern="100" spc="1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16809802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86</Words>
  <Application>Microsoft Office PowerPoint</Application>
  <PresentationFormat>On-screen Show (4:3)</PresentationFormat>
  <Paragraphs>16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DFKai-SB</vt:lpstr>
      <vt:lpstr>新細明體</vt:lpstr>
      <vt:lpstr>Arial</vt:lpstr>
      <vt:lpstr>Calibri</vt:lpstr>
      <vt:lpstr>Times New Roman</vt:lpstr>
      <vt:lpstr>1_預設簡報設計</vt:lpstr>
      <vt:lpstr>預設簡報設計</vt:lpstr>
      <vt:lpstr>【列平詩選 第69首】</vt:lpstr>
      <vt:lpstr>列平詩選 69</vt:lpstr>
      <vt:lpstr>列平詩選 69</vt:lpstr>
      <vt:lpstr>列平詩選 69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【列平詩選 第69首】</dc:title>
  <dc:creator>Winnie Yeung</dc:creator>
  <cp:lastModifiedBy>Peter Law</cp:lastModifiedBy>
  <cp:revision>46</cp:revision>
  <dcterms:created xsi:type="dcterms:W3CDTF">2024-11-12T00:25:43Z</dcterms:created>
  <dcterms:modified xsi:type="dcterms:W3CDTF">2025-07-09T23:51:56Z</dcterms:modified>
</cp:coreProperties>
</file>