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3" r:id="rId2"/>
  </p:sldMasterIdLst>
  <p:notesMasterIdLst>
    <p:notesMasterId r:id="rId7"/>
  </p:notesMasterIdLst>
  <p:sldIdLst>
    <p:sldId id="270" r:id="rId3"/>
    <p:sldId id="271" r:id="rId4"/>
    <p:sldId id="272" r:id="rId5"/>
    <p:sldId id="27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884" autoAdjust="0"/>
  </p:normalViewPr>
  <p:slideViewPr>
    <p:cSldViewPr snapToGrid="0">
      <p:cViewPr varScale="1">
        <p:scale>
          <a:sx n="80" d="100"/>
          <a:sy n="80" d="100"/>
        </p:scale>
        <p:origin x="15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408BA-938A-4479-8582-B35237508110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DCCCE-642B-46FC-A744-205632E90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4422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962E8-02E9-8410-A410-CEE573B38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D8F5FAD5-46CC-B602-FD87-3BB117E938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FF940F13-4FD5-AF77-AD23-DA5D2C504C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93F00FE6-9BF1-F006-4148-68CFFB57DB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86713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482E6-F7B1-8509-8BD0-5EB8CA342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C792BA88-83E6-8A4C-50F2-F19EF802D8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3DB38403-0D8F-A7DC-1E0C-04B966A857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EBE893C5-89CC-3D5F-A96E-B4517E8960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57237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A2AD7-41E2-4C98-C6CA-8C57B8C2D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39B16CB6-EE34-6F15-7778-A78D6941AB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118F993F-BC97-05AB-54A6-1D0FBF7BF7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C35D7DF6-5367-56EC-FC94-8FCA8FF5AF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56742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1CBE87-B324-0734-55C5-598EA775EF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67898F64-C8A7-BBFC-E6BC-30A6424DF6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318DFD6D-70E2-6822-4791-85F3242793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926C192A-CF09-27E2-6C82-7A5FB01AFB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86578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92" indent="0" algn="ctr">
              <a:buNone/>
              <a:defRPr/>
            </a:lvl2pPr>
            <a:lvl3pPr marL="685783" indent="0" algn="ctr">
              <a:buNone/>
              <a:defRPr/>
            </a:lvl3pPr>
            <a:lvl4pPr marL="1028675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8" indent="0" algn="ctr">
              <a:buNone/>
              <a:defRPr/>
            </a:lvl7pPr>
            <a:lvl8pPr marL="2400240" indent="0" algn="ctr">
              <a:buNone/>
              <a:defRPr/>
            </a:lvl8pPr>
            <a:lvl9pPr marL="2743132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230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C3F86FE-A4EC-5B1B-303A-BC74E80898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D4336FB-DFAB-9BD9-12AE-14FA317BE2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967E30A-DECB-2555-A0E6-5F24E215DB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598C6C2-1AB1-11C8-AE8C-F9F50C15CB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2C66085-7782-8233-16FD-D3A598FE214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F23A8DB4-F05F-4486-8CE5-F582D0CA46D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9169644"/>
      </p:ext>
    </p:extLst>
  </p:cSld>
  <p:clrMap bg1="dk2" tx1="lt1" bg2="dk1" tx2="lt2" accent1="accent1" accent2="accent2" accent3="accent3" accent4="accent4" accent5="accent5" accent6="accent6" hlink="hlink" folHlink="folHlink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255282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6E32E-3929-B3A5-9AFE-A2286EA86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EC807E0-E973-D6FF-B0AD-2E7C06BBDB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6381" y="806466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第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68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首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39BD67-C9B8-A05E-2580-EADA8AA889AD}"/>
              </a:ext>
            </a:extLst>
          </p:cNvPr>
          <p:cNvSpPr txBox="1"/>
          <p:nvPr/>
        </p:nvSpPr>
        <p:spPr>
          <a:xfrm>
            <a:off x="557213" y="2420759"/>
            <a:ext cx="8029574" cy="2607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1.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你當趁著你年幼，記念造你的上帝；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用你青春活力，追求生命與真理。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世界榮華如煙如夢，主乃是生命歸依；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莫等白了少年頭，那時空悲切。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9818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BBD43D-CE64-0744-8557-5217642C0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3B670C6-B550-C0ED-96EF-8D53B9DF8CD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35756" y="434991"/>
            <a:ext cx="2245519" cy="307959"/>
          </a:xfrm>
        </p:spPr>
        <p:txBody>
          <a:bodyPr/>
          <a:lstStyle/>
          <a:p>
            <a:pPr eaLnBrk="1" hangingPunct="1"/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68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3632A3-E7D8-D0AB-67EB-2A0DB42C4938}"/>
              </a:ext>
            </a:extLst>
          </p:cNvPr>
          <p:cNvSpPr txBox="1"/>
          <p:nvPr/>
        </p:nvSpPr>
        <p:spPr>
          <a:xfrm>
            <a:off x="542925" y="2314576"/>
            <a:ext cx="8248650" cy="2607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2.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你當趁著你年幼，預備迎見你的主；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謹慎你的言行，凡事效法主基督。　　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今生年日又少又苦，光陰不能再虛度；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莫等白了少年頭，空手回天府。</a:t>
            </a:r>
          </a:p>
        </p:txBody>
      </p:sp>
    </p:spTree>
    <p:extLst>
      <p:ext uri="{BB962C8B-B14F-4D97-AF65-F5344CB8AC3E}">
        <p14:creationId xmlns:p14="http://schemas.microsoft.com/office/powerpoint/2010/main" val="1802805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882A8-8DF6-7376-20E0-3523FB3CD0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3C3BFEA-08F4-FACA-2E89-C168CD87431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35756" y="434991"/>
            <a:ext cx="2245519" cy="307959"/>
          </a:xfrm>
        </p:spPr>
        <p:txBody>
          <a:bodyPr/>
          <a:lstStyle/>
          <a:p>
            <a:pPr eaLnBrk="1" hangingPunct="1"/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68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73A1A0-C834-44A0-B18F-E74A5B8DA223}"/>
              </a:ext>
            </a:extLst>
          </p:cNvPr>
          <p:cNvSpPr txBox="1"/>
          <p:nvPr/>
        </p:nvSpPr>
        <p:spPr>
          <a:xfrm>
            <a:off x="571499" y="2230180"/>
            <a:ext cx="8296275" cy="2607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altLang="zh-TW" sz="36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sz="36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你當趁著你年幼，建立美好的靈性；</a:t>
            </a:r>
            <a:br>
              <a:rPr lang="en-CA" sz="36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CA" sz="36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sz="36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心靈與主交往，時時對主有感應。</a:t>
            </a:r>
            <a:br>
              <a:rPr lang="en-CA" sz="36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CA" sz="36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sz="36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光陰如梭瞬息即過，事奉主當趁現今；</a:t>
            </a:r>
            <a:br>
              <a:rPr lang="en-CA" sz="36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CA" sz="36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sz="36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莫等白了少年頭，感嘆未盡心。 　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5184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4D6104-779D-9FDE-D310-6E8F9E8CC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457A2BF-54E3-0C35-9A47-AA05A12BF5C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35756" y="434991"/>
            <a:ext cx="2245519" cy="307959"/>
          </a:xfrm>
        </p:spPr>
        <p:txBody>
          <a:bodyPr/>
          <a:lstStyle/>
          <a:p>
            <a:pPr eaLnBrk="1" hangingPunct="1"/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68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9D6C39-57E3-C255-4971-052494EBD32E}"/>
              </a:ext>
            </a:extLst>
          </p:cNvPr>
          <p:cNvSpPr txBox="1"/>
          <p:nvPr/>
        </p:nvSpPr>
        <p:spPr>
          <a:xfrm>
            <a:off x="561974" y="2203585"/>
            <a:ext cx="8248651" cy="2607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  <a:spcAft>
                <a:spcPts val="800"/>
              </a:spcAft>
            </a:pPr>
            <a:r>
              <a:rPr lang="en-US" altLang="zh-TW" sz="3600" kern="1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sz="3600" kern="1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你當趁著你年幼，全心全意愛恩主；</a:t>
            </a:r>
            <a:br>
              <a:rPr lang="en-CA" sz="3600" kern="1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CA" sz="3600" kern="1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sz="3600" kern="1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切莫貪戀世俗，追求暫時的安舒。</a:t>
            </a:r>
            <a:br>
              <a:rPr lang="en-CA" sz="3600" kern="1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CA" sz="3600" kern="1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sz="3600" kern="1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你若留意你的眼目，主必保守你腳步；</a:t>
            </a:r>
            <a:br>
              <a:rPr lang="en-CA" sz="3600" kern="1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CA" sz="3600" kern="1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sz="3600" kern="1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莫等白了少年頭，一生無是處</a:t>
            </a:r>
            <a:r>
              <a:rPr lang="zh-TW" sz="3600" kern="1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Microsoft JhengHei" panose="020B0604030504040204" pitchFamily="34" charset="-120"/>
              </a:rPr>
              <a:t>。</a:t>
            </a:r>
            <a:endParaRPr lang="en-CA" sz="3600" kern="100" dirty="0">
              <a:effectLst/>
              <a:latin typeface="DFKai-SB" panose="03000509000000000000" pitchFamily="65" charset="-12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468305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308</Words>
  <Application>Microsoft Office PowerPoint</Application>
  <PresentationFormat>On-screen Show (4:3)</PresentationFormat>
  <Paragraphs>12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DFKai-SB</vt:lpstr>
      <vt:lpstr>Calibri</vt:lpstr>
      <vt:lpstr>Times New Roman</vt:lpstr>
      <vt:lpstr>1_預設簡報設計</vt:lpstr>
      <vt:lpstr>預設簡報設計</vt:lpstr>
      <vt:lpstr>【列平詩選 第68首】</vt:lpstr>
      <vt:lpstr>列平詩選 68</vt:lpstr>
      <vt:lpstr>列平詩選 68</vt:lpstr>
      <vt:lpstr>列平詩選 68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Winnie Yeung</dc:creator>
  <cp:lastModifiedBy>Winnie Yeung</cp:lastModifiedBy>
  <cp:revision>43</cp:revision>
  <dcterms:created xsi:type="dcterms:W3CDTF">2024-11-12T00:25:43Z</dcterms:created>
  <dcterms:modified xsi:type="dcterms:W3CDTF">2025-06-27T23:43:53Z</dcterms:modified>
</cp:coreProperties>
</file>