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63" r:id="rId2"/>
  </p:sldMasterIdLst>
  <p:notesMasterIdLst>
    <p:notesMasterId r:id="rId5"/>
  </p:notesMasterIdLst>
  <p:sldIdLst>
    <p:sldId id="270" r:id="rId3"/>
    <p:sldId id="271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84" autoAdjust="0"/>
  </p:normalViewPr>
  <p:slideViewPr>
    <p:cSldViewPr snapToGrid="0">
      <p:cViewPr varScale="1">
        <p:scale>
          <a:sx n="80" d="100"/>
          <a:sy n="80" d="100"/>
        </p:scale>
        <p:origin x="15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408BA-938A-4479-8582-B35237508110}" type="datetimeFigureOut">
              <a:rPr lang="en-CA" smtClean="0"/>
              <a:t>2025-06-27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8DCCCE-642B-46FC-A744-205632E9049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6442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7962E8-02E9-8410-A410-CEE573B385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D8F5FAD5-46CC-B602-FD87-3BB117E938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FF940F13-4FD5-AF77-AD23-DA5D2C504C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93F00FE6-9BF1-F006-4148-68CFFB57DB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2386713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1482E6-F7B1-8509-8BD0-5EB8CA3428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C792BA88-83E6-8A4C-50F2-F19EF802D8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8692912-C873-4F15-BE9E-23153F0A4C1B}" type="slidenum">
              <a:rPr kumimoji="1" lang="en-US" altLang="zh-TW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新細明體" panose="02020500000000000000" pitchFamily="18" charset="-120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新細明體" panose="02020500000000000000" pitchFamily="18" charset="-120"/>
              <a:cs typeface="+mn-cs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3DB38403-0D8F-A7DC-1E0C-04B966A857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  <a:ln/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EBE893C5-89CC-3D5F-A96E-B4517E8960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/>
          </a:p>
        </p:txBody>
      </p:sp>
    </p:spTree>
    <p:extLst>
      <p:ext uri="{BB962C8B-B14F-4D97-AF65-F5344CB8AC3E}">
        <p14:creationId xmlns:p14="http://schemas.microsoft.com/office/powerpoint/2010/main" val="41572374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342892" indent="0" algn="ctr">
              <a:buNone/>
              <a:defRPr/>
            </a:lvl2pPr>
            <a:lvl3pPr marL="685783" indent="0" algn="ctr">
              <a:buNone/>
              <a:defRPr/>
            </a:lvl3pPr>
            <a:lvl4pPr marL="1028675" indent="0" algn="ctr">
              <a:buNone/>
              <a:defRPr/>
            </a:lvl4pPr>
            <a:lvl5pPr marL="1371566" indent="0" algn="ctr">
              <a:buNone/>
              <a:defRPr/>
            </a:lvl5pPr>
            <a:lvl6pPr marL="1714457" indent="0" algn="ctr">
              <a:buNone/>
              <a:defRPr/>
            </a:lvl6pPr>
            <a:lvl7pPr marL="2057348" indent="0" algn="ctr">
              <a:buNone/>
              <a:defRPr/>
            </a:lvl7pPr>
            <a:lvl8pPr marL="2400240" indent="0" algn="ctr">
              <a:buNone/>
              <a:defRPr/>
            </a:lvl8pPr>
            <a:lvl9pPr marL="2743132" indent="0" algn="ctr">
              <a:buNone/>
              <a:defRPr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ABC1D00-A453-B3EE-5665-2D10B3E7396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D79351B-A0C2-BEB5-2049-F8130E6A38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>
              <a:solidFill>
                <a:srgbClr val="FFFFFF"/>
              </a:solidFill>
            </a:endParaRP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B1A4606-5650-CFAD-1F53-66584E8D429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41134E93-C184-4EA7-9EE0-54266D253A82}" type="slidenum">
              <a:rPr kumimoji="1" lang="en-US" altLang="zh-TW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en-US" altLang="zh-TW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1230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C3F86FE-A4EC-5B1B-303A-BC74E80898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4336FB-DFAB-9BD9-12AE-14FA317BE2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967E30A-DECB-2555-A0E6-5F24E215DB7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B598C6C2-1AB1-11C8-AE8C-F9F50C15CB4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>
                <a:ea typeface="新細明體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82C66085-7782-8233-16FD-D3A598FE214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F23A8DB4-F05F-4486-8CE5-F582D0CA46D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09169644"/>
      </p:ext>
    </p:extLst>
  </p:cSld>
  <p:clrMap bg1="dk2" tx1="lt1" bg2="dk1" tx2="lt2" accent1="accent1" accent2="accent2" accent3="accent3" accent4="accent4" accent5="accent5" accent6="accent6" hlink="hlink" folHlink="folHlink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BD54C4F4-E0E0-81C0-9D2E-10C3B39D0B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1A7EFD04-EFDF-C2C3-B173-A9D5C183B6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E120C4D-758B-AF52-77C4-58745896CED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821B602-CB91-5E0A-3B11-9F7632D7C6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50" smtClean="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643F6CD-D73F-1877-9856-14C5467012E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fld id="{A0FD1762-AEE3-4702-B425-25B702AD93E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02552822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342892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685783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1028675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1371566" algn="ctr" rtl="0" fontAlgn="base">
        <a:spcBef>
          <a:spcPct val="0"/>
        </a:spcBef>
        <a:spcAft>
          <a:spcPct val="0"/>
        </a:spcAft>
        <a:defRPr kumimoji="1" sz="3300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257168" indent="-257168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557199" indent="-214308" algn="l" rtl="0" eaLnBrk="0" fontAlgn="base" hangingPunct="0">
        <a:spcBef>
          <a:spcPct val="20000"/>
        </a:spcBef>
        <a:spcAft>
          <a:spcPct val="0"/>
        </a:spcAft>
        <a:buChar char="–"/>
        <a:defRPr kumimoji="1" sz="2100">
          <a:solidFill>
            <a:schemeClr val="tx1"/>
          </a:solidFill>
          <a:latin typeface="+mn-lt"/>
          <a:ea typeface="+mn-ea"/>
        </a:defRPr>
      </a:lvl2pPr>
      <a:lvl3pPr marL="857228" indent="-171446" algn="l" rtl="0" eaLnBrk="0" fontAlgn="base" hangingPunct="0">
        <a:spcBef>
          <a:spcPct val="20000"/>
        </a:spcBef>
        <a:spcAft>
          <a:spcPct val="0"/>
        </a:spcAft>
        <a:buChar char="•"/>
        <a:defRPr kumimoji="1" sz="1800">
          <a:solidFill>
            <a:schemeClr val="tx1"/>
          </a:solidFill>
          <a:latin typeface="+mn-lt"/>
          <a:ea typeface="+mn-ea"/>
        </a:defRPr>
      </a:lvl3pPr>
      <a:lvl4pPr marL="1200120" indent="-171446" algn="l" rtl="0" eaLnBrk="0" fontAlgn="base" hangingPunct="0">
        <a:spcBef>
          <a:spcPct val="20000"/>
        </a:spcBef>
        <a:spcAft>
          <a:spcPct val="0"/>
        </a:spcAft>
        <a:buChar char="–"/>
        <a:defRPr kumimoji="1" sz="1500">
          <a:solidFill>
            <a:schemeClr val="tx1"/>
          </a:solidFill>
          <a:latin typeface="+mn-lt"/>
          <a:ea typeface="+mn-ea"/>
        </a:defRPr>
      </a:lvl4pPr>
      <a:lvl5pPr marL="1543012" indent="-171446" algn="l" rtl="0" eaLnBrk="0" fontAlgn="base" hangingPunct="0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5pPr>
      <a:lvl6pPr marL="1885903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6pPr>
      <a:lvl7pPr marL="2228795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7pPr>
      <a:lvl8pPr marL="2571686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8pPr>
      <a:lvl9pPr marL="2914577" indent="-171446" algn="l" rtl="0" fontAlgn="base">
        <a:spcBef>
          <a:spcPct val="20000"/>
        </a:spcBef>
        <a:spcAft>
          <a:spcPct val="0"/>
        </a:spcAft>
        <a:buChar char="»"/>
        <a:defRPr kumimoji="1" sz="15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76E32E-3929-B3A5-9AFE-A2286EA864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4EC807E0-E973-D6FF-B0AD-2E7C06BBDB4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6381" y="806466"/>
            <a:ext cx="5829300" cy="681038"/>
          </a:xfrm>
        </p:spPr>
        <p:txBody>
          <a:bodyPr/>
          <a:lstStyle/>
          <a:p>
            <a:pPr eaLnBrk="1" hangingPunct="1"/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【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第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67</a:t>
            </a:r>
            <a:r>
              <a:rPr lang="zh-TW" altLang="en-US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首</a:t>
            </a:r>
            <a:r>
              <a:rPr lang="en-US" altLang="zh-TW" sz="3600" b="1" dirty="0">
                <a:latin typeface="DFKai-SB" panose="03000509000000000000" pitchFamily="65" charset="-120"/>
                <a:ea typeface="DFKai-SB" panose="03000509000000000000" pitchFamily="65" charset="-120"/>
              </a:rPr>
              <a:t>】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A39BD67-C9B8-A05E-2580-EADA8AA889AD}"/>
              </a:ext>
            </a:extLst>
          </p:cNvPr>
          <p:cNvSpPr txBox="1"/>
          <p:nvPr/>
        </p:nvSpPr>
        <p:spPr>
          <a:xfrm>
            <a:off x="1621631" y="1954034"/>
            <a:ext cx="6238876" cy="54797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  <a:spcAft>
                <a:spcPts val="800"/>
              </a:spcAft>
            </a:pP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你曾奉獻你身心，</a:t>
            </a:r>
            <a:endParaRPr lang="en-US" altLang="zh-TW" sz="3600" kern="100" dirty="0">
              <a:solidFill>
                <a:srgbClr val="FFFFFF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5000"/>
              </a:lnSpc>
              <a:spcAft>
                <a:spcPts val="800"/>
              </a:spcAft>
            </a:pP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說一生為我而活，</a:t>
            </a:r>
            <a:b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但你現在怎麼景況，</a:t>
            </a:r>
            <a:endParaRPr lang="en-US" altLang="zh-TW" sz="3600" kern="100" dirty="0">
              <a:solidFill>
                <a:srgbClr val="FFFFFF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5000"/>
              </a:lnSpc>
              <a:spcAft>
                <a:spcPts val="800"/>
              </a:spcAft>
            </a:pP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仍是令我失望</a:t>
            </a: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？</a:t>
            </a:r>
            <a:b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你明白我意旨麼？</a:t>
            </a:r>
            <a:endParaRPr lang="en-US" altLang="zh-TW" sz="3600" kern="100" dirty="0">
              <a:solidFill>
                <a:srgbClr val="FFFFFF"/>
              </a:solidFill>
              <a:effectLst/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5000"/>
              </a:lnSpc>
              <a:spcAft>
                <a:spcPts val="800"/>
              </a:spcAft>
            </a:pPr>
            <a:r>
              <a:rPr lang="zh-TW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你知我的心意何在？</a:t>
            </a:r>
            <a:b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br>
              <a:rPr lang="en-CA" sz="3600" kern="100" dirty="0">
                <a:solidFill>
                  <a:srgbClr val="FFFFFF"/>
                </a:solidFill>
                <a:effectLst/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endParaRPr lang="en-CA" sz="3600" kern="100" dirty="0">
              <a:effectLst/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818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BD43D-CE64-0744-8557-5217642C06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3B670C6-B550-C0ED-96EF-8D53B9DF8CD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35756" y="434991"/>
            <a:ext cx="2245519" cy="307959"/>
          </a:xfrm>
        </p:spPr>
        <p:txBody>
          <a:bodyPr/>
          <a:lstStyle/>
          <a:p>
            <a:pPr eaLnBrk="1" hangingPunct="1"/>
            <a:r>
              <a:rPr lang="zh-TW" altLang="en-US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列平詩選 </a:t>
            </a:r>
            <a:r>
              <a:rPr lang="en-US" altLang="zh-TW" sz="2400" dirty="0">
                <a:latin typeface="DFKai-SB" panose="03000509000000000000" pitchFamily="65" charset="-120"/>
                <a:ea typeface="DFKai-SB" panose="03000509000000000000" pitchFamily="65" charset="-120"/>
              </a:rPr>
              <a:t>67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3632A3-E7D8-D0AB-67EB-2A0DB42C4938}"/>
              </a:ext>
            </a:extLst>
          </p:cNvPr>
          <p:cNvSpPr txBox="1"/>
          <p:nvPr/>
        </p:nvSpPr>
        <p:spPr>
          <a:xfrm>
            <a:off x="742950" y="1447801"/>
            <a:ext cx="8020050" cy="4530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ts val="5000"/>
              </a:lnSpc>
            </a:pP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但你依然軟弱沮喪，</a:t>
            </a:r>
            <a:endParaRPr lang="en-US" altLang="zh-TW" sz="3600" kern="100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仍舊跌倒失落。</a:t>
            </a:r>
            <a:endParaRPr lang="en-US" altLang="zh-TW" sz="3600" kern="100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躺臥在羅滕樹下，</a:t>
            </a:r>
            <a:endParaRPr lang="en-US" altLang="zh-TW" sz="3600" kern="100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究竟你做甚麼？</a:t>
            </a:r>
            <a:br>
              <a:rPr lang="en-CA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莫非不能儆醒一時？</a:t>
            </a:r>
            <a:endParaRPr lang="en-US" altLang="zh-TW" sz="3600" kern="100" dirty="0">
              <a:solidFill>
                <a:srgbClr val="FFFFFF"/>
              </a:solidFill>
              <a:latin typeface="DFKai-SB" panose="03000509000000000000" pitchFamily="65" charset="-120"/>
              <a:ea typeface="DFKai-SB" panose="03000509000000000000" pitchFamily="65" charset="-120"/>
              <a:cs typeface="Times New Roman" panose="02020603050405020304" pitchFamily="18" charset="0"/>
            </a:endParaRPr>
          </a:p>
          <a:p>
            <a:pPr algn="ctr">
              <a:lnSpc>
                <a:spcPts val="5000"/>
              </a:lnSpc>
            </a:pP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還要走的道路甚長。</a:t>
            </a:r>
            <a:br>
              <a:rPr lang="en-CA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Times New Roman" panose="02020603050405020304" pitchFamily="18" charset="0"/>
              </a:rPr>
              <a:t>起來！起來！你要往何烈山上</a:t>
            </a:r>
            <a:r>
              <a:rPr lang="zh-TW" altLang="en-US" sz="3600" kern="100" dirty="0">
                <a:solidFill>
                  <a:srgbClr val="FFFFFF"/>
                </a:solidFill>
                <a:latin typeface="DFKai-SB" panose="03000509000000000000" pitchFamily="65" charset="-120"/>
                <a:ea typeface="DFKai-SB" panose="03000509000000000000" pitchFamily="65" charset="-120"/>
                <a:cs typeface="PMingLiU" panose="02020500000000000000" pitchFamily="18" charset="-120"/>
              </a:rPr>
              <a:t>。</a:t>
            </a:r>
            <a:endParaRPr lang="zh-TW" altLang="en-US" sz="3600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02805256"/>
      </p:ext>
    </p:extLst>
  </p:cSld>
  <p:clrMapOvr>
    <a:masterClrMapping/>
  </p:clrMapOvr>
</p:sld>
</file>

<file path=ppt/theme/theme1.xml><?xml version="1.0" encoding="utf-8"?>
<a:theme xmlns:a="http://schemas.openxmlformats.org/drawingml/2006/main" name="1_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預設簡報設計">
  <a:themeElements>
    <a:clrScheme name="">
      <a:dk1>
        <a:srgbClr val="000000"/>
      </a:dk1>
      <a:lt1>
        <a:srgbClr val="FFFFFF"/>
      </a:lt1>
      <a:dk2>
        <a:srgbClr val="000000"/>
      </a:dk2>
      <a:lt2>
        <a:srgbClr val="FFFF00"/>
      </a:lt2>
      <a:accent1>
        <a:srgbClr val="FF9900"/>
      </a:accent1>
      <a:accent2>
        <a:srgbClr val="00FFFF"/>
      </a:accent2>
      <a:accent3>
        <a:srgbClr val="AAAAAA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134</Words>
  <Application>Microsoft Office PowerPoint</Application>
  <PresentationFormat>On-screen Show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DFKai-SB</vt:lpstr>
      <vt:lpstr>Calibri</vt:lpstr>
      <vt:lpstr>Times New Roman</vt:lpstr>
      <vt:lpstr>1_預設簡報設計</vt:lpstr>
      <vt:lpstr>預設簡報設計</vt:lpstr>
      <vt:lpstr>【列平詩選 第67首】</vt:lpstr>
      <vt:lpstr>列平詩選 67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Winnie Yeung</dc:creator>
  <cp:lastModifiedBy>Winnie Yeung</cp:lastModifiedBy>
  <cp:revision>42</cp:revision>
  <dcterms:created xsi:type="dcterms:W3CDTF">2024-11-12T00:25:43Z</dcterms:created>
  <dcterms:modified xsi:type="dcterms:W3CDTF">2025-06-27T23:40:15Z</dcterms:modified>
</cp:coreProperties>
</file>