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3" r:id="rId2"/>
  </p:sldMasterIdLst>
  <p:notesMasterIdLst>
    <p:notesMasterId r:id="rId5"/>
  </p:notesMasterIdLst>
  <p:sldIdLst>
    <p:sldId id="270" r:id="rId3"/>
    <p:sldId id="27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884" autoAdjust="0"/>
  </p:normalViewPr>
  <p:slideViewPr>
    <p:cSldViewPr snapToGrid="0">
      <p:cViewPr varScale="1">
        <p:scale>
          <a:sx n="65" d="100"/>
          <a:sy n="65" d="100"/>
        </p:scale>
        <p:origin x="133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408BA-938A-4479-8582-B35237508110}" type="datetimeFigureOut">
              <a:rPr lang="en-CA" smtClean="0"/>
              <a:t>2025-07-09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DCCCE-642B-46FC-A744-205632E90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4422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67962E8-02E9-8410-A410-CEE573B38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xmlns="" id="{D8F5FAD5-46CC-B602-FD87-3BB117E938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FF940F13-4FD5-AF77-AD23-DA5D2C504C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93F00FE6-9BF1-F006-4148-68CFFB57DB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86713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21482E6-F7B1-8509-8BD0-5EB8CA342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xmlns="" id="{C792BA88-83E6-8A4C-50F2-F19EF802D8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3DB38403-0D8F-A7DC-1E0C-04B966A857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EBE893C5-89CC-3D5F-A96E-B4517E8960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57237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92" indent="0" algn="ctr">
              <a:buNone/>
              <a:defRPr/>
            </a:lvl2pPr>
            <a:lvl3pPr marL="685783" indent="0" algn="ctr">
              <a:buNone/>
              <a:defRPr/>
            </a:lvl3pPr>
            <a:lvl4pPr marL="1028675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8" indent="0" algn="ctr">
              <a:buNone/>
              <a:defRPr/>
            </a:lvl7pPr>
            <a:lvl8pPr marL="2400240" indent="0" algn="ctr">
              <a:buNone/>
              <a:defRPr/>
            </a:lvl8pPr>
            <a:lvl9pPr marL="2743132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230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AC3F86FE-A4EC-5B1B-303A-BC74E80898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7D4336FB-DFAB-9BD9-12AE-14FA317BE2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67E30A-DECB-2555-A0E6-5F24E215DB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B598C6C2-1AB1-11C8-AE8C-F9F50C15CB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2C66085-7782-8233-16FD-D3A598FE21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F23A8DB4-F05F-4486-8CE5-F582D0CA46D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9169644"/>
      </p:ext>
    </p:extLst>
  </p:cSld>
  <p:clrMap bg1="dk2" tx1="lt1" bg2="dk1" tx2="lt2" accent1="accent1" accent2="accent2" accent3="accent3" accent4="accent4" accent5="accent5" accent6="accent6" hlink="hlink" folHlink="folHlink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255282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E76E32E-3929-B3A5-9AFE-A2286EA86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4EC807E0-E973-D6FF-B0AD-2E7C06BBDB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6381" y="806466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第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66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首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96CAFFF-32AD-9079-8189-AA7C643930C2}"/>
              </a:ext>
            </a:extLst>
          </p:cNvPr>
          <p:cNvSpPr txBox="1"/>
          <p:nvPr/>
        </p:nvSpPr>
        <p:spPr>
          <a:xfrm>
            <a:off x="561975" y="2009776"/>
            <a:ext cx="8020050" cy="3889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雖前路滿挑戰，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無懼怕記主曾向我呼召，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從今無復閒懶，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珍惜光陰莫耽延。</a:t>
            </a: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生命願盡燃，無後悔，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此際我願能報主恩，</a:t>
            </a:r>
          </a:p>
        </p:txBody>
      </p:sp>
    </p:spTree>
    <p:extLst>
      <p:ext uri="{BB962C8B-B14F-4D97-AF65-F5344CB8AC3E}">
        <p14:creationId xmlns:p14="http://schemas.microsoft.com/office/powerpoint/2010/main" val="769818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9BBD43D-CE64-0744-8557-5217642C0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E3B670C6-B550-C0ED-96EF-8D53B9DF8CD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35756" y="434991"/>
            <a:ext cx="2245519" cy="307959"/>
          </a:xfrm>
        </p:spPr>
        <p:txBody>
          <a:bodyPr/>
          <a:lstStyle/>
          <a:p>
            <a:pPr eaLnBrk="1" hangingPunct="1"/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66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833632A3-E7D8-D0AB-67EB-2A0DB42C4938}"/>
              </a:ext>
            </a:extLst>
          </p:cNvPr>
          <p:cNvSpPr txBox="1"/>
          <p:nvPr/>
        </p:nvSpPr>
        <p:spPr>
          <a:xfrm>
            <a:off x="628650" y="1838326"/>
            <a:ext cx="8020050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願遵主訓矢志行道，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成活祭全奉</a:t>
            </a:r>
            <a:r>
              <a:rPr lang="zh-TW" altLang="en-US" sz="3600">
                <a:latin typeface="DFKai-SB" panose="03000509000000000000" pitchFamily="65" charset="-120"/>
                <a:ea typeface="DFKai-SB" panose="03000509000000000000" pitchFamily="65" charset="-120"/>
              </a:rPr>
              <a:t>獻</a:t>
            </a:r>
            <a:r>
              <a:rPr lang="zh-TW" altLang="en-US" sz="3600">
                <a:latin typeface="DFKai-SB" panose="03000509000000000000" pitchFamily="65" charset="-120"/>
                <a:ea typeface="DFKai-SB" panose="03000509000000000000" pitchFamily="65" charset="-120"/>
              </a:rPr>
              <a:t>祂。</a:t>
            </a:r>
            <a:endParaRPr lang="zh-TW" alt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經磨煉與雕琢，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模造我此生成器皿工具，</a:t>
            </a: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盡忠傳神話語，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勵志不變效忠神。</a:t>
            </a:r>
          </a:p>
        </p:txBody>
      </p:sp>
    </p:spTree>
    <p:extLst>
      <p:ext uri="{BB962C8B-B14F-4D97-AF65-F5344CB8AC3E}">
        <p14:creationId xmlns:p14="http://schemas.microsoft.com/office/powerpoint/2010/main" val="1802805256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118</Words>
  <Application>Microsoft Office PowerPoint</Application>
  <PresentationFormat>On-screen Show (4:3)</PresentationFormat>
  <Paragraphs>16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DFKai-SB</vt:lpstr>
      <vt:lpstr>新細明體</vt:lpstr>
      <vt:lpstr>Calibri</vt:lpstr>
      <vt:lpstr>Times New Roman</vt:lpstr>
      <vt:lpstr>1_預設簡報設計</vt:lpstr>
      <vt:lpstr>預設簡報設計</vt:lpstr>
      <vt:lpstr>【列平詩選 第66首】</vt:lpstr>
      <vt:lpstr>列平詩選 66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【列平詩選 第66首】</dc:title>
  <dc:creator>Winnie Yeung</dc:creator>
  <cp:lastModifiedBy>Peter Law</cp:lastModifiedBy>
  <cp:revision>42</cp:revision>
  <dcterms:created xsi:type="dcterms:W3CDTF">2024-11-12T00:25:43Z</dcterms:created>
  <dcterms:modified xsi:type="dcterms:W3CDTF">2025-07-09T23:47:29Z</dcterms:modified>
</cp:coreProperties>
</file>