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5"/>
  </p:notesMasterIdLst>
  <p:sldIdLst>
    <p:sldId id="270" r:id="rId3"/>
    <p:sldId id="27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884" autoAdjust="0"/>
  </p:normalViewPr>
  <p:slideViewPr>
    <p:cSldViewPr snapToGrid="0">
      <p:cViewPr varScale="1">
        <p:scale>
          <a:sx n="80" d="100"/>
          <a:sy n="80" d="100"/>
        </p:scale>
        <p:origin x="15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4D530-C488-86F3-F86F-77A0CFDDE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C21873D-E38D-E8B1-017A-F453D5FCD4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41A7E6A-18A1-1E1E-CCF2-B0D6284359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F9271EB0-05AD-156C-53CC-676EC3AEE2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0167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33525" y="908860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62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D7C18B-96AA-5AEC-1AB5-D4C7803B629F}"/>
              </a:ext>
            </a:extLst>
          </p:cNvPr>
          <p:cNvSpPr txBox="1"/>
          <p:nvPr/>
        </p:nvSpPr>
        <p:spPr>
          <a:xfrm>
            <a:off x="685799" y="2204573"/>
            <a:ext cx="7953375" cy="388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我如今活著為耶稣，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在愛與恩典中；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我如今活著為耶稣，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生活更有意義。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我找到人生的新方向，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走向有意義的目標，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411B62-688E-6970-9315-D6F262DBA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654565-AF2F-3ECA-EED8-0DB077C6F26C}"/>
              </a:ext>
            </a:extLst>
          </p:cNvPr>
          <p:cNvSpPr txBox="1"/>
          <p:nvPr/>
        </p:nvSpPr>
        <p:spPr>
          <a:xfrm>
            <a:off x="609600" y="291753"/>
            <a:ext cx="1924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62</a:t>
            </a:r>
            <a:endParaRPr lang="en-CA" sz="24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92EE67-612A-09AD-2FAA-F65D18BBBA6A}"/>
              </a:ext>
            </a:extLst>
          </p:cNvPr>
          <p:cNvSpPr txBox="1"/>
          <p:nvPr/>
        </p:nvSpPr>
        <p:spPr>
          <a:xfrm>
            <a:off x="2533650" y="1559530"/>
            <a:ext cx="4572000" cy="44755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從此人生有新的前途，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能見證我獲得重生。 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我如今活著為耶稣，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在愛與恩典中；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我如今活著為耶稣，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生活更有意義。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lnSpc>
                <a:spcPts val="5000"/>
              </a:lnSpc>
            </a:pPr>
            <a:endParaRPr lang="en-US" altLang="zh-TW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7429743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118</Words>
  <Application>Microsoft Office PowerPoint</Application>
  <PresentationFormat>On-screen Show (4:3)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DFKai-SB</vt:lpstr>
      <vt:lpstr>Calibri</vt:lpstr>
      <vt:lpstr>Times New Roman</vt:lpstr>
      <vt:lpstr>1_預設簡報設計</vt:lpstr>
      <vt:lpstr>預設簡報設計</vt:lpstr>
      <vt:lpstr>【列平詩選 第62首】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Winnie Yeung</dc:creator>
  <cp:lastModifiedBy>Winnie Yeung</cp:lastModifiedBy>
  <cp:revision>38</cp:revision>
  <dcterms:created xsi:type="dcterms:W3CDTF">2024-11-12T00:25:43Z</dcterms:created>
  <dcterms:modified xsi:type="dcterms:W3CDTF">2025-06-27T23:23:11Z</dcterms:modified>
</cp:coreProperties>
</file>