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7"/>
  </p:notesMasterIdLst>
  <p:sldIdLst>
    <p:sldId id="270" r:id="rId3"/>
    <p:sldId id="271" r:id="rId4"/>
    <p:sldId id="272" r:id="rId5"/>
    <p:sldId id="274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CF1890-18C8-7B9A-D260-D12786E5B9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264F4ABA-8445-B08B-4F58-BC139EEB019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7196E0E-3467-A57D-4399-8AE3A212E2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24AFB09-B08E-5408-0E6A-1EF2CFB950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89112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7E5C2-700F-8A6B-C9B9-79F349AB00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320FE8F3-C4DE-1F4E-3879-33F10DB7A1A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91FCB99F-8F69-8D60-DF25-E5DE110B2D1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59DF3370-11B4-491F-3EE7-CAE2ACB3A3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031019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2DF1F7-3976-CA4A-8BB9-88D7703675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0E8AFF0D-3F6B-7C05-308A-1C94229108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260ABE6-3498-413C-64FA-371E2F17A7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3072A5B4-31A7-BBFA-3151-349AD7CF07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7448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88281" y="8826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61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07552E-A491-3D8B-9C1D-ED3E1FABACC1}"/>
              </a:ext>
            </a:extLst>
          </p:cNvPr>
          <p:cNvSpPr txBox="1"/>
          <p:nvPr/>
        </p:nvSpPr>
        <p:spPr>
          <a:xfrm>
            <a:off x="1285875" y="2401416"/>
            <a:ext cx="7219950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1.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我的群羊在諸山軟弱流散，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無人尋找，拯救、代求、牧養；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可以差誰？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誰願意為我們去？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誰肯愛我比這些更加深？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C08D27-900B-4DBE-8589-19FD900D2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553A1A8-EB03-656E-507E-F70DA8D872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45306" y="582628"/>
            <a:ext cx="2064544" cy="36272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0E89609-AC7D-B387-4AC3-A9218B49A92B}"/>
              </a:ext>
            </a:extLst>
          </p:cNvPr>
          <p:cNvSpPr txBox="1"/>
          <p:nvPr/>
        </p:nvSpPr>
        <p:spPr>
          <a:xfrm>
            <a:off x="2000249" y="1644178"/>
            <a:ext cx="6753225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2700" dirty="0">
                <a:latin typeface="DFKai-SB" panose="03000509000000000000" pitchFamily="65" charset="-120"/>
                <a:ea typeface="DFKai-SB" panose="03000509000000000000" pitchFamily="65" charset="-120"/>
              </a:rPr>
              <a:t>		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副歌：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我在這裏，破碎自我的頑梗，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十架大愛，激勵我撇世效主，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角聲吹起，甘獻作時代砥柱，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請差遣我，主啊我在這裏。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1150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D98BF-29E5-75AC-36A2-079805E3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24F10E5-AB22-3E80-6794-5581324E367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45306" y="582628"/>
            <a:ext cx="1988344" cy="36272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B5F239-E2F2-214E-B7D4-EDF37DE9BF2E}"/>
              </a:ext>
            </a:extLst>
          </p:cNvPr>
          <p:cNvSpPr txBox="1"/>
          <p:nvPr/>
        </p:nvSpPr>
        <p:spPr>
          <a:xfrm>
            <a:off x="1343025" y="2070423"/>
            <a:ext cx="7143750" cy="32483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2.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聖殿荒涼，各人顧自己房舍，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禱告香壇，渺聞、切求、感恩；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聖餅奠酒，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燈台竟都為世用，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 誰作活祭先願捨己燒盡？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32003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9CE294-EA72-DBA1-6A27-31FCBE03D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A999740-0EE8-882E-829D-6BA89CA2313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45306" y="582628"/>
            <a:ext cx="2064544" cy="36272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0473A4-65DA-4C14-F066-C850BE81141F}"/>
              </a:ext>
            </a:extLst>
          </p:cNvPr>
          <p:cNvSpPr txBox="1"/>
          <p:nvPr/>
        </p:nvSpPr>
        <p:spPr>
          <a:xfrm>
            <a:off x="2000249" y="1644178"/>
            <a:ext cx="6753225" cy="3889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2700" dirty="0">
                <a:latin typeface="DFKai-SB" panose="03000509000000000000" pitchFamily="65" charset="-120"/>
                <a:ea typeface="DFKai-SB" panose="03000509000000000000" pitchFamily="65" charset="-120"/>
              </a:rPr>
              <a:t>		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副歌：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我在這裏，破碎自我的頑梗，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十架大愛，激勵我撇世效主，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角聲吹起，甘獻作時代砥柱，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請差遣我，主啊我在這裏。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5046812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</TotalTime>
  <Words>255</Words>
  <Application>Microsoft Office PowerPoint</Application>
  <PresentationFormat>On-screen Show (4:3)</PresentationFormat>
  <Paragraphs>30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DFKai-SB</vt:lpstr>
      <vt:lpstr>Calibri</vt:lpstr>
      <vt:lpstr>Times New Roman</vt:lpstr>
      <vt:lpstr>1_預設簡報設計</vt:lpstr>
      <vt:lpstr>預設簡報設計</vt:lpstr>
      <vt:lpstr>【列平詩選 第61首】</vt:lpstr>
      <vt:lpstr>列平詩選 61</vt:lpstr>
      <vt:lpstr>列平詩選 61</vt:lpstr>
      <vt:lpstr>列平詩選 61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39</cp:revision>
  <dcterms:created xsi:type="dcterms:W3CDTF">2024-11-12T00:25:43Z</dcterms:created>
  <dcterms:modified xsi:type="dcterms:W3CDTF">2025-06-27T23:10:28Z</dcterms:modified>
</cp:coreProperties>
</file>