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7"/>
  </p:notesMasterIdLst>
  <p:sldIdLst>
    <p:sldId id="272" r:id="rId3"/>
    <p:sldId id="270" r:id="rId4"/>
    <p:sldId id="271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884" autoAdjust="0"/>
  </p:normalViewPr>
  <p:slideViewPr>
    <p:cSldViewPr snapToGrid="0">
      <p:cViewPr varScale="1">
        <p:scale>
          <a:sx n="65" d="100"/>
          <a:sy n="65" d="100"/>
        </p:scale>
        <p:origin x="13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D00D70-2A17-3AE7-1140-3CEAD72F1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BDD1CF24-51A8-1829-E217-7337376AF0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C43F7B87-9FE4-7674-DB83-6B8F20C7A8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FD6A88AA-886A-2466-E782-FA21983758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12102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00A4319-C84C-8AEF-EB82-866EC4E78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F73184F5-B555-5F08-2AD4-57EF227DBF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0FADC3D4-A027-049B-83B2-586E5E4F7D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8A04DA1A-67F7-FD6B-9F28-984C113FC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1937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FBF3139-3E70-6EEA-8AE4-074904899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729D2C22-CE97-9445-02D5-067622AC05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36847BF5-6CC6-935D-5D82-2062B146B0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D6F1D764-1AA8-F036-8825-F097F17426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62931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0ED88B1-73A4-FB77-3D9B-90FBBA09D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D16A281C-D0A6-D9E9-DD6F-DA2A6B2F7A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1131" y="6540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58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9503EEB-2F5E-2C75-649B-5CE35A6930C6}"/>
              </a:ext>
            </a:extLst>
          </p:cNvPr>
          <p:cNvSpPr txBox="1"/>
          <p:nvPr/>
        </p:nvSpPr>
        <p:spPr>
          <a:xfrm>
            <a:off x="1148862" y="1853729"/>
            <a:ext cx="7836785" cy="4580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心底裡充滿悲傷與愁苦，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你曾否想得著真滿足；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多年在徘徊不離曠野路，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你曾否嘗迦南地美福 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主耶穌為你生命已傾出，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難道你還不感到滿足；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72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7206" y="423886"/>
            <a:ext cx="2016919" cy="4603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58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007552E-A491-3D8B-9C1D-ED3E1FABACC1}"/>
              </a:ext>
            </a:extLst>
          </p:cNvPr>
          <p:cNvSpPr txBox="1"/>
          <p:nvPr/>
        </p:nvSpPr>
        <p:spPr>
          <a:xfrm>
            <a:off x="1172309" y="1673142"/>
            <a:ext cx="8792032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祂必引導你，進迦南之路，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朋友啊你必得享美福；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因此我願隨主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，因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為祂曾吩咐 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「你必要去為得迦南豐富，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無論何難處，無論何艱苦，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你總要總要奔跑前路。」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70A542F-4AE8-F421-228A-514DD84F1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40220BD-0454-8E92-686B-46A1A86B60C1}"/>
              </a:ext>
            </a:extLst>
          </p:cNvPr>
          <p:cNvSpPr txBox="1"/>
          <p:nvPr/>
        </p:nvSpPr>
        <p:spPr>
          <a:xfrm>
            <a:off x="1411715" y="1054300"/>
            <a:ext cx="7815263" cy="4530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7213" indent="-557213">
              <a:lnSpc>
                <a:spcPts val="5000"/>
              </a:lnSpc>
              <a:buAutoNum type="arabicPeriod" startAt="2"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路途上佈滿荊棘與蒺藜，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你曾否想退後而躲避？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事奉道路上重擔壓心底，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你曾否要放棄而退去？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主耶穌為你生命也丟棄，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難道你還單要顧自己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	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10E0B95-FAA5-C1AB-C1B8-0B0AA0E3D175}"/>
              </a:ext>
            </a:extLst>
          </p:cNvPr>
          <p:cNvSpPr txBox="1"/>
          <p:nvPr/>
        </p:nvSpPr>
        <p:spPr>
          <a:xfrm>
            <a:off x="542925" y="361950"/>
            <a:ext cx="2152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58</a:t>
            </a:r>
            <a:endParaRPr lang="en-CA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7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16B214D-551A-499F-7612-DBA8D88AE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C8E9EF9-1823-DCF9-552B-210D307E9E5A}"/>
              </a:ext>
            </a:extLst>
          </p:cNvPr>
          <p:cNvSpPr txBox="1"/>
          <p:nvPr/>
        </p:nvSpPr>
        <p:spPr>
          <a:xfrm>
            <a:off x="1647824" y="1658772"/>
            <a:ext cx="594360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主啊我愛祢願為祢捨己，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至死忠心艱難不推辭。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主啊我信靠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zh-TW" sz="360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3600" smtClean="0">
                <a:latin typeface="DFKai-SB" panose="03000509000000000000" pitchFamily="65" charset="-120"/>
                <a:ea typeface="DFKai-SB" panose="03000509000000000000" pitchFamily="65" charset="-120"/>
              </a:rPr>
              <a:t>因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為祢曾應許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「我永遠不會把你來離棄；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無論在那時，無論在那裡，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我永遠永遠做你伴侶。」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8A7E120-7BA3-79DB-611A-F5B470F625D2}"/>
              </a:ext>
            </a:extLst>
          </p:cNvPr>
          <p:cNvSpPr txBox="1"/>
          <p:nvPr/>
        </p:nvSpPr>
        <p:spPr>
          <a:xfrm>
            <a:off x="400049" y="390525"/>
            <a:ext cx="209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58</a:t>
            </a:r>
            <a:endParaRPr lang="en-CA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9105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117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DFKai-SB</vt:lpstr>
      <vt:lpstr>新細明體</vt:lpstr>
      <vt:lpstr>Calibri</vt:lpstr>
      <vt:lpstr>Times New Roman</vt:lpstr>
      <vt:lpstr>1_預設簡報設計</vt:lpstr>
      <vt:lpstr>預設簡報設計</vt:lpstr>
      <vt:lpstr>【列平詩選 第58首】</vt:lpstr>
      <vt:lpstr>列平詩選 58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第58首】</dc:title>
  <dc:creator>Winnie Yeung</dc:creator>
  <cp:lastModifiedBy>Peter Law</cp:lastModifiedBy>
  <cp:revision>40</cp:revision>
  <dcterms:created xsi:type="dcterms:W3CDTF">2024-11-12T00:25:43Z</dcterms:created>
  <dcterms:modified xsi:type="dcterms:W3CDTF">2025-07-09T23:36:31Z</dcterms:modified>
</cp:coreProperties>
</file>