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6"/>
  </p:notesMasterIdLst>
  <p:sldIdLst>
    <p:sldId id="270" r:id="rId3"/>
    <p:sldId id="271" r:id="rId4"/>
    <p:sldId id="273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A4319-C84C-8AEF-EB82-866EC4E78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F73184F5-B555-5F08-2AD4-57EF227DBF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0FADC3D4-A027-049B-83B2-586E5E4F7D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8A04DA1A-67F7-FD6B-9F28-984C113FC1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761937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D8B34C-7E4B-23B7-95CC-667C71958C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66B7C5C7-12EF-9B80-8AF9-B2DC471F61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E110B83D-F9C9-E951-5648-F790C18429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FC40C9C9-9A95-ED8E-019F-CF3E2DBCC6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208342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07331" y="358791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56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07552E-A491-3D8B-9C1D-ED3E1FABACC1}"/>
              </a:ext>
            </a:extLst>
          </p:cNvPr>
          <p:cNvSpPr txBox="1"/>
          <p:nvPr/>
        </p:nvSpPr>
        <p:spPr>
          <a:xfrm>
            <a:off x="1952624" y="1211279"/>
            <a:ext cx="8648701" cy="517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1.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以往我未曾謙卑，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主！我一向自以為義，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直到祢向我顯現，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主！我才俯伏在地；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我雖然常逼祢，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主！祢大恩卻將我尋回。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祢奇妙愛折服我心，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主！我願終生屬祢。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A542F-4AE8-F421-228A-514DD84F1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40220BD-0454-8E92-686B-46A1A86B60C1}"/>
              </a:ext>
            </a:extLst>
          </p:cNvPr>
          <p:cNvSpPr txBox="1"/>
          <p:nvPr/>
        </p:nvSpPr>
        <p:spPr>
          <a:xfrm>
            <a:off x="2019300" y="1150701"/>
            <a:ext cx="5534025" cy="517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2.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以往我心眼失明，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主！我摸索在黑暗中，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直到祢賜我信心，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主！我才歸向光明；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我雖在撒旦權下，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主！祢大能卻調我腳步。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祢大權能改變我心，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主！我願終生歸向祢。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A012966-C10A-5856-06F4-955D53FEA902}"/>
              </a:ext>
            </a:extLst>
          </p:cNvPr>
          <p:cNvSpPr txBox="1"/>
          <p:nvPr/>
        </p:nvSpPr>
        <p:spPr>
          <a:xfrm>
            <a:off x="619125" y="304473"/>
            <a:ext cx="192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56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7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122BAE-9901-D0A5-4A75-022DCE702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4C792CB-BD66-6F24-DA1C-210580D2579E}"/>
              </a:ext>
            </a:extLst>
          </p:cNvPr>
          <p:cNvSpPr txBox="1"/>
          <p:nvPr/>
        </p:nvSpPr>
        <p:spPr>
          <a:xfrm>
            <a:off x="2019300" y="1150701"/>
            <a:ext cx="5534025" cy="517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3.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以往我硬著頸項，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en-US" altLang="zh-TW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</a:t>
            </a: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主！我喜愛偏行己路，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直到祢自天呼召，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主！我才順祢旨意；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我雖常抗拒聖靈，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主！祢大愛卻溶化我心。</a:t>
            </a:r>
            <a:b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祢道路高過我道路，</a:t>
            </a:r>
            <a:endParaRPr lang="en-US" altLang="zh-TW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>
              <a:lnSpc>
                <a:spcPts val="5000"/>
              </a:lnSpc>
            </a:pPr>
            <a:r>
              <a:rPr lang="zh-TW" altLang="en-US" sz="3600" dirty="0">
                <a:latin typeface="DFKai-SB" panose="03000509000000000000" pitchFamily="65" charset="-120"/>
                <a:ea typeface="DFKai-SB" panose="03000509000000000000" pitchFamily="65" charset="-120"/>
              </a:rPr>
              <a:t>  主！祢今差我我必去。</a:t>
            </a:r>
            <a:endParaRPr lang="en-CA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8EBAE3-2EC2-4B07-88E2-A37F385BA762}"/>
              </a:ext>
            </a:extLst>
          </p:cNvPr>
          <p:cNvSpPr txBox="1"/>
          <p:nvPr/>
        </p:nvSpPr>
        <p:spPr>
          <a:xfrm>
            <a:off x="619125" y="304473"/>
            <a:ext cx="1924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solidFill>
                  <a:srgbClr val="FFFF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56</a:t>
            </a:r>
            <a:endParaRPr lang="en-CA" sz="2400" dirty="0">
              <a:solidFill>
                <a:srgbClr val="FFFF00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19081923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275</Words>
  <Application>Microsoft Office PowerPoint</Application>
  <PresentationFormat>On-screen Show (4:3)</PresentationFormat>
  <Paragraphs>21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DFKai-SB</vt:lpstr>
      <vt:lpstr>Calibri</vt:lpstr>
      <vt:lpstr>Times New Roman</vt:lpstr>
      <vt:lpstr>1_預設簡報設計</vt:lpstr>
      <vt:lpstr>預設簡報設計</vt:lpstr>
      <vt:lpstr>【列平詩選 第56首】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39</cp:revision>
  <dcterms:created xsi:type="dcterms:W3CDTF">2024-11-12T00:25:43Z</dcterms:created>
  <dcterms:modified xsi:type="dcterms:W3CDTF">2025-06-27T22:27:23Z</dcterms:modified>
</cp:coreProperties>
</file>