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4D530-C488-86F3-F86F-77A0CFDDE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C21873D-E38D-E8B1-017A-F453D5FCD4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41A7E6A-18A1-1E1E-CCF2-B0D6284359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9271EB0-05AD-156C-53CC-676EC3AEE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016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3525" y="908860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53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D7C18B-96AA-5AEC-1AB5-D4C7803B629F}"/>
              </a:ext>
            </a:extLst>
          </p:cNvPr>
          <p:cNvSpPr txBox="1"/>
          <p:nvPr/>
        </p:nvSpPr>
        <p:spPr>
          <a:xfrm>
            <a:off x="595312" y="2185523"/>
            <a:ext cx="7953375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我往那裡去躲避祢的靈，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我往那裡逃躲避祢的面，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我若升到天上祢在那裡，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我若在陰間下榻祢也在那裡。 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我若展開清晨的翅膀，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飛到海極居住，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1B62-688E-6970-9315-D6F262DBA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4D5DC7-DA3E-5A99-7D41-AAC352415F5B}"/>
              </a:ext>
            </a:extLst>
          </p:cNvPr>
          <p:cNvSpPr txBox="1"/>
          <p:nvPr/>
        </p:nvSpPr>
        <p:spPr>
          <a:xfrm>
            <a:off x="1219200" y="1471652"/>
            <a:ext cx="6705600" cy="4586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就是在那裡祢的手必引導我，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祢的右手也必扶持我。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我若說黑暗必定遮蔽我，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我周圍的亮光必成為黑夜，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黑夜也不能遮蔽我，使祢不見，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黑暗卻如白晝發亮，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黑暗和光明在祢看都是一樣。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654565-AF2F-3ECA-EED8-0DB077C6F26C}"/>
              </a:ext>
            </a:extLst>
          </p:cNvPr>
          <p:cNvSpPr txBox="1"/>
          <p:nvPr/>
        </p:nvSpPr>
        <p:spPr>
          <a:xfrm>
            <a:off x="609600" y="291753"/>
            <a:ext cx="192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53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742974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161</Words>
  <Application>Microsoft Office PowerPoint</Application>
  <PresentationFormat>On-screen Show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DFKai-SB</vt:lpstr>
      <vt:lpstr>Calibri</vt:lpstr>
      <vt:lpstr>Times New Roman</vt:lpstr>
      <vt:lpstr>1_預設簡報設計</vt:lpstr>
      <vt:lpstr>預設簡報設計</vt:lpstr>
      <vt:lpstr>【列平詩選 第53首】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39</cp:revision>
  <dcterms:created xsi:type="dcterms:W3CDTF">2024-11-12T00:25:43Z</dcterms:created>
  <dcterms:modified xsi:type="dcterms:W3CDTF">2025-06-27T22:15:34Z</dcterms:modified>
</cp:coreProperties>
</file>