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5"/>
  </p:notesMasterIdLst>
  <p:sldIdLst>
    <p:sldId id="270" r:id="rId3"/>
    <p:sldId id="27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884" autoAdjust="0"/>
  </p:normalViewPr>
  <p:slideViewPr>
    <p:cSldViewPr snapToGrid="0">
      <p:cViewPr varScale="1">
        <p:scale>
          <a:sx n="80" d="100"/>
          <a:sy n="80" d="100"/>
        </p:scale>
        <p:origin x="15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4D530-C488-86F3-F86F-77A0CFDDE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C21873D-E38D-E8B1-017A-F453D5FCD4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41A7E6A-18A1-1E1E-CCF2-B0D6284359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9271EB0-05AD-156C-53CC-676EC3AEE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0167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1264035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51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8D6A21-BFFC-48CD-297B-09534D45310A}"/>
              </a:ext>
            </a:extLst>
          </p:cNvPr>
          <p:cNvSpPr txBox="1"/>
          <p:nvPr/>
        </p:nvSpPr>
        <p:spPr>
          <a:xfrm>
            <a:off x="860822" y="2814868"/>
            <a:ext cx="7765256" cy="3095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我將祢的話語，深藏在我心，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免得我得罪祢，免得我遠離。 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哦，主啊！與我親近，我愛祢聲音，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作我腳前的燈，作我路上的光。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TW" sz="285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11B62-688E-6970-9315-D6F262DBA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A89D02-5E4E-FD5E-98C7-D17088E6323E}"/>
              </a:ext>
            </a:extLst>
          </p:cNvPr>
          <p:cNvSpPr txBox="1"/>
          <p:nvPr/>
        </p:nvSpPr>
        <p:spPr>
          <a:xfrm>
            <a:off x="838200" y="1877953"/>
            <a:ext cx="7886700" cy="38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天地將要過去，祢的話卻長存，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天地將要毀壞，祢的話卻常新。</a:t>
            </a:r>
            <a:endParaRPr lang="en-CA" sz="36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我將祢的話語，深藏在我心，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免得我得罪祢，免得我遠離。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哦，主啊！與我親近，我愛祢聲音，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作我腳前的燈，作我路上的光。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CF6302-777E-861C-62D0-121A0E7B5CB6}"/>
              </a:ext>
            </a:extLst>
          </p:cNvPr>
          <p:cNvSpPr txBox="1"/>
          <p:nvPr/>
        </p:nvSpPr>
        <p:spPr>
          <a:xfrm>
            <a:off x="838200" y="576560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51</a:t>
            </a:r>
            <a:endParaRPr lang="en-CA" sz="24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7429743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156</Words>
  <Application>Microsoft Office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DFKai-SB</vt:lpstr>
      <vt:lpstr>Calibri</vt:lpstr>
      <vt:lpstr>Times New Roman</vt:lpstr>
      <vt:lpstr>1_預設簡報設計</vt:lpstr>
      <vt:lpstr>預設簡報設計</vt:lpstr>
      <vt:lpstr>【列平詩選 第51首】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Winnie Yeung</dc:creator>
  <cp:lastModifiedBy>Winnie Yeung</cp:lastModifiedBy>
  <cp:revision>35</cp:revision>
  <dcterms:created xsi:type="dcterms:W3CDTF">2024-11-12T00:25:43Z</dcterms:created>
  <dcterms:modified xsi:type="dcterms:W3CDTF">2025-06-27T08:25:31Z</dcterms:modified>
</cp:coreProperties>
</file>