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6"/>
  </p:notesMasterIdLst>
  <p:sldIdLst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65" d="100"/>
          <a:sy n="65" d="100"/>
        </p:scale>
        <p:origin x="13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F24D530-C488-86F3-F86F-77A0CFDDE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AC21873D-E38D-E8B1-017A-F453D5FCD4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841A7E6A-18A1-1E1E-CCF2-B0D6284359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F9271EB0-05AD-156C-53CC-676EC3AEE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0167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170A61-B6D9-8E1F-37A2-FF375766C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EBB65043-C61B-0EC6-54C3-201C873263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E25D788F-2A52-04B3-B06E-04C54B4970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4DE1F0DE-05D8-932D-411D-0C6153033D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420670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954881"/>
            <a:ext cx="5086350" cy="582629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50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38D6A21-BFFC-48CD-297B-09534D45310A}"/>
              </a:ext>
            </a:extLst>
          </p:cNvPr>
          <p:cNvSpPr txBox="1"/>
          <p:nvPr/>
        </p:nvSpPr>
        <p:spPr>
          <a:xfrm>
            <a:off x="400050" y="2345091"/>
            <a:ext cx="8534400" cy="4580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耶和華是愛，讓我安身青草溪水邊，</a:t>
            </a:r>
            <a:b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神令我省察心中的幽暗，共同渡每一天。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和華是愛，在困境中祂保守引牽，</a:t>
            </a:r>
            <a:b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神為我擺設豐足的恩惠，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在危難也不會變。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CA" sz="33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411B62-688E-6970-9315-D6F262DBA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4340828-9696-6887-2EFF-6D4146BAE625}"/>
              </a:ext>
            </a:extLst>
          </p:cNvPr>
          <p:cNvSpPr txBox="1"/>
          <p:nvPr/>
        </p:nvSpPr>
        <p:spPr>
          <a:xfrm>
            <a:off x="552449" y="1631298"/>
            <a:ext cx="8086725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在世間主恩與共，祂的愛存在常無盡，神為我施恩惠，保守勉勵，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共同渡此世。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和華是愛，讓我安身青草溪水邊，</a:t>
            </a:r>
            <a:b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無限滿足快樂湧於心裡，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在危難也不會變。</a:t>
            </a:r>
            <a:endParaRPr lang="en-CA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A2ECF24-0778-7270-D42E-9ABC66C77F15}"/>
              </a:ext>
            </a:extLst>
          </p:cNvPr>
          <p:cNvSpPr txBox="1"/>
          <p:nvPr/>
        </p:nvSpPr>
        <p:spPr>
          <a:xfrm>
            <a:off x="342900" y="37484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50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742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48FB3B8-CB9F-887D-8E87-80971E98C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59BFE76-1661-5B06-3080-1F6DF48487D9}"/>
              </a:ext>
            </a:extLst>
          </p:cNvPr>
          <p:cNvSpPr txBox="1"/>
          <p:nvPr/>
        </p:nvSpPr>
        <p:spPr>
          <a:xfrm>
            <a:off x="209550" y="1328879"/>
            <a:ext cx="8724900" cy="4580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在世間主恩與共，祂的愛存在常無盡，</a:t>
            </a:r>
            <a:b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神為我施恩惠，保守勉勵，共同渡此世。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和華是愛，讓我安身青草溪水邊，</a:t>
            </a:r>
            <a:b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無限滿足快樂湧於心裡，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在危難也不會變</a:t>
            </a:r>
            <a:r>
              <a:rPr lang="en-US" altLang="zh-TW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無限滿足快樂湧於心裡，</a:t>
            </a:r>
            <a:endParaRPr lang="en-US" altLang="zh-TW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spc="225" dirty="0">
                <a:latin typeface="DFKai-SB" panose="03000509000000000000" pitchFamily="65" charset="-120"/>
                <a:ea typeface="DFKai-SB" panose="03000509000000000000" pitchFamily="65" charset="-120"/>
              </a:rPr>
              <a:t>在危難也不會變。</a:t>
            </a:r>
            <a:endParaRPr lang="en-CA" sz="3600" spc="225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BE2B762-10AA-2027-0BA8-E5DBA2905C88}"/>
              </a:ext>
            </a:extLst>
          </p:cNvPr>
          <p:cNvSpPr txBox="1"/>
          <p:nvPr/>
        </p:nvSpPr>
        <p:spPr>
          <a:xfrm>
            <a:off x="107156" y="35712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50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1361184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106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DFKai-SB</vt:lpstr>
      <vt:lpstr>新細明體</vt:lpstr>
      <vt:lpstr>Calibri</vt:lpstr>
      <vt:lpstr>Times New Roman</vt:lpstr>
      <vt:lpstr>1_預設簡報設計</vt:lpstr>
      <vt:lpstr>預設簡報設計</vt:lpstr>
      <vt:lpstr>【列平詩選 第50首】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第50首】</dc:title>
  <dc:creator>Winnie Yeung</dc:creator>
  <cp:lastModifiedBy>Peter Law</cp:lastModifiedBy>
  <cp:revision>39</cp:revision>
  <dcterms:created xsi:type="dcterms:W3CDTF">2024-11-12T00:25:43Z</dcterms:created>
  <dcterms:modified xsi:type="dcterms:W3CDTF">2025-07-09T23:07:48Z</dcterms:modified>
</cp:coreProperties>
</file>