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256" r:id="rId3"/>
    <p:sldId id="283" r:id="rId5"/>
    <p:sldId id="276" r:id="rId6"/>
    <p:sldId id="285" r:id="rId7"/>
  </p:sldIdLst>
  <p:sldSz cx="9144000" cy="6858000" type="screen4x3"/>
  <p:notesSz cx="6858000" cy="9144000"/>
  <p:custDataLst>
    <p:tags r:id="rId12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/>
    <p:restoredTop sz="94712"/>
  </p:normalViewPr>
  <p:slideViewPr>
    <p:cSldViewPr showGuides="1">
      <p:cViewPr varScale="1">
        <p:scale>
          <a:sx n="68" d="100"/>
          <a:sy n="68" d="100"/>
        </p:scale>
        <p:origin x="-576" y="-102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4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US" altLang="zh-TW" sz="1200"/>
            </a:fld>
            <a:endParaRPr lang="en-US" altLang="zh-TW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  <a:endParaRPr kumimoji="1" lang="zh-TW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  <a:endParaRPr kumimoji="1" lang="zh-TW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  <a:endParaRPr kumimoji="1" lang="zh-TW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  <a:endParaRPr kumimoji="1" lang="zh-TW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  <a:endParaRPr kumimoji="1" lang="zh-TW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US" altLang="zh-TW" sz="1200" dirty="0"/>
            </a:fld>
            <a:endParaRPr lang="en-US" altLang="zh-TW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TW" sz="1200" dirty="0"/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TW" sz="1200" dirty="0"/>
            </a:fld>
            <a:endParaRPr lang="en-US" altLang="zh-TW" sz="1200" dirty="0"/>
          </a:p>
        </p:txBody>
      </p:sp>
      <p:sp>
        <p:nvSpPr>
          <p:cNvPr id="12291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zh-TW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TW" sz="1200" dirty="0"/>
            </a:fld>
            <a:endParaRPr lang="en-US" altLang="zh-TW" sz="1200" dirty="0"/>
          </a:p>
        </p:txBody>
      </p:sp>
      <p:sp>
        <p:nvSpPr>
          <p:cNvPr id="12291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zh-TW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TW" sz="1200" dirty="0"/>
            </a:fld>
            <a:endParaRPr lang="en-US" altLang="zh-TW" sz="1200" dirty="0"/>
          </a:p>
        </p:txBody>
      </p:sp>
      <p:sp>
        <p:nvSpPr>
          <p:cNvPr id="12291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TW" altLang="en-US" dirty="0"/>
              <a:t>按一下以編輯母片標題樣式</a:t>
            </a:r>
            <a:endParaRPr lang="zh-TW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TW" altLang="en-US" dirty="0"/>
              <a:t>按一下以編輯母片</a:t>
            </a:r>
            <a:endParaRPr lang="zh-TW" altLang="en-US" dirty="0"/>
          </a:p>
          <a:p>
            <a:pPr lvl="1"/>
            <a:r>
              <a:rPr lang="zh-TW" altLang="en-US" dirty="0"/>
              <a:t>第二層</a:t>
            </a:r>
            <a:endParaRPr lang="zh-TW" altLang="en-US" dirty="0"/>
          </a:p>
          <a:p>
            <a:pPr lvl="2"/>
            <a:r>
              <a:rPr lang="zh-TW" altLang="en-US" dirty="0"/>
              <a:t>第三層</a:t>
            </a:r>
            <a:endParaRPr lang="zh-TW" altLang="en-US" dirty="0"/>
          </a:p>
          <a:p>
            <a:pPr lvl="3"/>
            <a:r>
              <a:rPr lang="zh-TW" altLang="en-US" dirty="0"/>
              <a:t>第四層</a:t>
            </a:r>
            <a:endParaRPr lang="zh-TW" altLang="en-US" dirty="0"/>
          </a:p>
          <a:p>
            <a:pPr lvl="4"/>
            <a:r>
              <a:rPr lang="zh-TW" altLang="en-US" dirty="0"/>
              <a:t>第五層</a:t>
            </a:r>
            <a:endParaRPr lang="zh-TW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11505" y="476568"/>
            <a:ext cx="7772400" cy="608012"/>
          </a:xfrm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lang="en-US" altLang="zh-TW"/>
              <a:t>【</a:t>
            </a:r>
            <a:r>
              <a:rPr lang="zh-CN" altLang="en-US"/>
              <a:t>列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49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/>
              <a:t>】</a:t>
            </a:r>
            <a:endParaRPr lang="en-US" altLang="zh-TW"/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724660"/>
            <a:ext cx="8763000" cy="5205095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1.神未曾應許天色常藍，</a:t>
            </a:r>
            <a:endParaRPr kumimoji="1" sz="3800" b="1" dirty="0">
              <a:latin typeface="PMingLiU" charset="-120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sz="3800" b="1" dirty="0">
                <a:latin typeface="PMingLiU" charset="-120"/>
                <a:cs typeface="+mn-cs"/>
              </a:rPr>
              <a:t>  </a:t>
            </a:r>
            <a:r>
              <a:rPr kumimoji="1" sz="3800" b="1" dirty="0">
                <a:latin typeface="PMingLiU" charset="-120"/>
                <a:cs typeface="+mn-cs"/>
              </a:rPr>
              <a:t>人生的路途花香常漫，</a:t>
            </a:r>
            <a:endParaRPr kumimoji="1" sz="3800" b="1" dirty="0">
              <a:latin typeface="PMingLiU" charset="-120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sz="3800" b="1" dirty="0">
                <a:latin typeface="PMingLiU" charset="-120"/>
                <a:cs typeface="+mn-cs"/>
              </a:rPr>
              <a:t>  </a:t>
            </a:r>
            <a:r>
              <a:rPr kumimoji="1" sz="3800" b="1" dirty="0">
                <a:latin typeface="PMingLiU" charset="-120"/>
                <a:cs typeface="+mn-cs"/>
              </a:rPr>
              <a:t>神未曾應許常晴無雨，</a:t>
            </a:r>
            <a:endParaRPr kumimoji="1" sz="3800" b="1" dirty="0">
              <a:latin typeface="PMingLiU" charset="-120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sz="3800" b="1" dirty="0">
                <a:latin typeface="PMingLiU" charset="-120"/>
                <a:cs typeface="+mn-cs"/>
              </a:rPr>
              <a:t>  </a:t>
            </a:r>
            <a:r>
              <a:rPr sz="3800" b="1" dirty="0">
                <a:latin typeface="PMingLiU" charset="-120"/>
                <a:sym typeface="+mn-ea"/>
              </a:rPr>
              <a:t>常</a:t>
            </a:r>
            <a:r>
              <a:rPr kumimoji="1" sz="3800" b="1" dirty="0">
                <a:latin typeface="PMingLiU" charset="-120"/>
                <a:cs typeface="+mn-cs"/>
              </a:rPr>
              <a:t>樂無痛苦常安無虞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sz="3800" b="1" dirty="0">
              <a:latin typeface="PMingLiU" charset="-120"/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ClrTx/>
              <a:buSzTx/>
              <a:buFontTx/>
            </a:pPr>
            <a:endParaRPr kumimoji="1" lang="en-US" altLang="zh-TW" sz="3800" b="1">
              <a:latin typeface="+mn-lt"/>
              <a:ea typeface="細明體" pitchFamily="49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228600" y="115888"/>
            <a:ext cx="8763000" cy="6742112"/>
          </a:xfrm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kumimoji="1" lang="zh-TW" altLang="en-US" sz="3500" b="1" dirty="0">
              <a:latin typeface="+mn-lt"/>
              <a:ea typeface="細明體" pitchFamily="49" charset="-120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副歌：</a:t>
            </a:r>
            <a:endParaRPr kumimoji="1" lang="zh-TW" altLang="en-US" sz="3800" b="1" dirty="0">
              <a:latin typeface="PMingLiU" charset="-120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endParaRPr kumimoji="1" lang="zh-TW" altLang="en-US" sz="3800" b="1" dirty="0">
              <a:latin typeface="PMingLiU" charset="-120"/>
              <a:ea typeface="+mn-ea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神卻曾應許生活有力，</a:t>
            </a:r>
            <a:endParaRPr sz="3800" b="1" dirty="0">
              <a:latin typeface="PMingLiU" charset="-120"/>
              <a:sym typeface="+mn-ea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行路有光亮工作得息，</a:t>
            </a:r>
            <a:endParaRPr sz="3800" b="1" dirty="0">
              <a:latin typeface="PMingLiU" charset="-120"/>
              <a:sym typeface="+mn-ea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試煉得勉勵危難有賴，</a:t>
            </a:r>
            <a:endParaRPr sz="3800" b="1" dirty="0">
              <a:latin typeface="PMingLiU" charset="-120"/>
              <a:sym typeface="+mn-ea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無限的體諒不死的愛</a:t>
            </a:r>
            <a:r>
              <a:rPr lang="zh-CN" sz="38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  <a:endParaRPr lang="zh-CN" sz="3800" b="1" dirty="0">
              <a:latin typeface="PMingLiU" charset="-12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5560" y="44450"/>
            <a:ext cx="304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49</a:t>
            </a:r>
            <a:endParaRPr kumimoji="1" lang="en-US" altLang="zh-TW" b="1" kern="0" dirty="0">
              <a:latin typeface="PMingLiU" charset="-120"/>
              <a:ea typeface="+mn-ea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228600" y="1177925"/>
            <a:ext cx="8763000" cy="5680075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sz="3800" b="1" dirty="0">
                <a:latin typeface="PMingLiU" charset="-120"/>
                <a:sym typeface="+mn-ea"/>
              </a:rPr>
              <a:t>2.神未曾應許前途儘是</a:t>
            </a:r>
            <a:endParaRPr sz="3800" b="1" dirty="0">
              <a:latin typeface="PMingLiU" charset="-120"/>
              <a:sym typeface="+mn-ea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n-US" sz="3800" b="1" dirty="0">
                <a:latin typeface="PMingLiU" charset="-120"/>
                <a:sym typeface="+mn-ea"/>
              </a:rPr>
              <a:t>    </a:t>
            </a:r>
            <a:r>
              <a:rPr sz="3800" b="1" dirty="0">
                <a:latin typeface="PMingLiU" charset="-120"/>
                <a:sym typeface="+mn-ea"/>
              </a:rPr>
              <a:t>平坦的大路任意驅馳，</a:t>
            </a:r>
            <a:endParaRPr sz="3800" b="1" dirty="0">
              <a:latin typeface="PMingLiU" charset="-120"/>
              <a:sym typeface="+mn-ea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n-US" sz="3800" b="1" dirty="0">
                <a:latin typeface="PMingLiU" charset="-120"/>
                <a:sym typeface="+mn-ea"/>
              </a:rPr>
              <a:t>    </a:t>
            </a:r>
            <a:r>
              <a:rPr sz="3800" b="1" dirty="0">
                <a:latin typeface="PMingLiU" charset="-120"/>
                <a:sym typeface="+mn-ea"/>
              </a:rPr>
              <a:t>沒有深水拒汪洋一片，</a:t>
            </a:r>
            <a:endParaRPr sz="3800" b="1" dirty="0">
              <a:latin typeface="PMingLiU" charset="-120"/>
              <a:sym typeface="+mn-ea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n-US" sz="3800" b="1" dirty="0">
                <a:latin typeface="PMingLiU" charset="-120"/>
                <a:sym typeface="+mn-ea"/>
              </a:rPr>
              <a:t>    </a:t>
            </a:r>
            <a:r>
              <a:rPr sz="3800" b="1" dirty="0">
                <a:latin typeface="PMingLiU" charset="-120"/>
                <a:sym typeface="+mn-ea"/>
              </a:rPr>
              <a:t>沒有大山阻高薄雲天</a:t>
            </a:r>
            <a:r>
              <a:rPr lang="zh-CN" sz="38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  <a:endParaRPr lang="zh-CN" sz="3800" b="1" dirty="0">
              <a:latin typeface="PMingLiU" charset="-12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5560" y="44450"/>
            <a:ext cx="30480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49</a:t>
            </a:r>
            <a:endParaRPr kumimoji="1" lang="en-US" altLang="zh-TW" b="1" kern="0" dirty="0">
              <a:latin typeface="PMingLiU" charset="-120"/>
              <a:ea typeface="+mn-ea"/>
            </a:endParaRPr>
          </a:p>
          <a:p>
            <a:endParaRPr kumimoji="1" lang="en-US" altLang="zh-TW" b="1" kern="0" dirty="0">
              <a:latin typeface="PMingLiU" charset="-120"/>
              <a:ea typeface="+mn-ea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228600" y="115888"/>
            <a:ext cx="8763000" cy="6742112"/>
          </a:xfrm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kumimoji="1" lang="zh-TW" altLang="en-US" sz="3500" b="1" dirty="0">
              <a:latin typeface="+mn-lt"/>
              <a:ea typeface="細明體" pitchFamily="49" charset="-120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副歌：</a:t>
            </a:r>
            <a:endParaRPr kumimoji="1" lang="zh-TW" altLang="en-US" sz="3800" b="1" dirty="0">
              <a:latin typeface="PMingLiU" charset="-120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endParaRPr kumimoji="1" lang="zh-TW" altLang="en-US" sz="3800" b="1" dirty="0">
              <a:latin typeface="PMingLiU" charset="-120"/>
              <a:ea typeface="+mn-ea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神卻曾應許生活有力，</a:t>
            </a:r>
            <a:endParaRPr sz="3800" b="1" dirty="0">
              <a:latin typeface="PMingLiU" charset="-120"/>
              <a:sym typeface="+mn-ea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行路有光亮工作得息，</a:t>
            </a:r>
            <a:endParaRPr sz="3800" b="1" dirty="0">
              <a:latin typeface="PMingLiU" charset="-120"/>
              <a:sym typeface="+mn-ea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試煉得勉勵危難有賴，</a:t>
            </a:r>
            <a:endParaRPr sz="3800" b="1" dirty="0">
              <a:latin typeface="PMingLiU" charset="-120"/>
              <a:sym typeface="+mn-ea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無限的體諒不死的愛</a:t>
            </a:r>
            <a:r>
              <a:rPr lang="zh-CN" sz="38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  <a:endParaRPr sz="3800" b="1" dirty="0">
              <a:latin typeface="PMingLiU" charset="-12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5560" y="44450"/>
            <a:ext cx="30480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49</a:t>
            </a:r>
            <a:endParaRPr kumimoji="1" lang="en-US" altLang="zh-TW" b="1" kern="0" dirty="0">
              <a:latin typeface="PMingLiU" charset="-120"/>
              <a:ea typeface="+mn-ea"/>
            </a:endParaRPr>
          </a:p>
          <a:p>
            <a:endParaRPr kumimoji="1" lang="en-US" altLang="zh-TW" b="1" kern="0" dirty="0">
              <a:latin typeface="PMingLiU" charset="-120"/>
              <a:ea typeface="+mn-ea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COMMONDATA" val="eyJoZGlkIjoiMTZlYzI5ODAyOWQzZWI3NmVjNTU4ZjlkOTc4YzFkZGEifQ==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預設簡報設計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WPS 演示</Application>
  <PresentationFormat>On-screen Show</PresentationFormat>
  <Paragraphs>35</Paragraphs>
  <Slides>4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8" baseType="lpstr">
      <vt:lpstr>Arial</vt:lpstr>
      <vt:lpstr>宋体</vt:lpstr>
      <vt:lpstr>Wingdings</vt:lpstr>
      <vt:lpstr>Times New Roman</vt:lpstr>
      <vt:lpstr>PMingLiU</vt:lpstr>
      <vt:lpstr>MingLiU-ExtB</vt:lpstr>
      <vt:lpstr>標楷體</vt:lpstr>
      <vt:lpstr>細明體</vt:lpstr>
      <vt:lpstr>PMingLiU</vt:lpstr>
      <vt:lpstr>Segoe Print</vt:lpstr>
      <vt:lpstr>微软雅黑</vt:lpstr>
      <vt:lpstr>Arial Unicode MS</vt:lpstr>
      <vt:lpstr>PMingLiU</vt:lpstr>
      <vt:lpstr>預設簡報設計</vt:lpstr>
      <vt:lpstr>【列平詩選 第36首】</vt:lpstr>
      <vt:lpstr>PowerPoint 演示文稿</vt:lpstr>
      <vt:lpstr>PowerPoint 演示文稿</vt:lpstr>
      <vt:lpstr>PowerPoint 演示文稿</vt:lpstr>
    </vt:vector>
  </TitlesOfParts>
  <Company>TST Peace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Sharon</cp:lastModifiedBy>
  <cp:revision>34</cp:revision>
  <dcterms:created xsi:type="dcterms:W3CDTF">2001-09-18T06:10:00Z</dcterms:created>
  <dcterms:modified xsi:type="dcterms:W3CDTF">2025-06-27T23:31:41Z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AFDF39AE3DDB456EA8BC5F2E1E36FE8A_13</vt:lpwstr>
  </property>
  <property fmtid="{D5CDD505-2E9C-101B-9397-08002B2CF9AE}" pid="3" name="KSOProductBuildVer">
    <vt:lpwstr>2052-12.1.0.15120</vt:lpwstr>
  </property>
</Properties>
</file>