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83" r:id="rId3"/>
    <p:sldId id="276" r:id="rId4"/>
    <p:sldId id="285" r:id="rId5"/>
  </p:sldIdLst>
  <p:sldSz cx="9144000" cy="6858000" type="screen4x3"/>
  <p:notesSz cx="6858000" cy="9144000"/>
  <p:custDataLst>
    <p:tags r:id="rId8"/>
  </p:custDataLst>
  <p:defaultTextStyle>
    <a:defPPr>
      <a:defRPr lang="zh-TW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/>
    <p:restoredTop sz="94712"/>
  </p:normalViewPr>
  <p:slideViewPr>
    <p:cSldViewPr showGuides="1">
      <p:cViewPr varScale="1">
        <p:scale>
          <a:sx n="66" d="100"/>
          <a:sy n="66" d="100"/>
        </p:scale>
        <p:origin x="1282" y="43"/>
      </p:cViewPr>
      <p:guideLst>
        <p:guide orient="horz" pos="2160"/>
        <p:guide pos="2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/>
              <a:t>‹#›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12621925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44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第五層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‹#›</a:t>
            </a:fld>
            <a:endParaRPr lang="en-US" altLang="zh-TW" sz="1200" dirty="0"/>
          </a:p>
        </p:txBody>
      </p:sp>
    </p:spTree>
    <p:extLst>
      <p:ext uri="{BB962C8B-B14F-4D97-AF65-F5344CB8AC3E}">
        <p14:creationId xmlns:p14="http://schemas.microsoft.com/office/powerpoint/2010/main" val="6325076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1</a:t>
            </a:fld>
            <a:endParaRPr lang="en-US" altLang="zh-TW" sz="1200" dirty="0"/>
          </a:p>
        </p:txBody>
      </p:sp>
      <p:sp>
        <p:nvSpPr>
          <p:cNvPr id="11267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05533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2</a:t>
            </a:fld>
            <a:endParaRPr lang="en-US" altLang="zh-TW" sz="1200" dirty="0"/>
          </a:p>
        </p:txBody>
      </p:sp>
      <p:sp>
        <p:nvSpPr>
          <p:cNvPr id="12291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229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37285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3</a:t>
            </a:fld>
            <a:endParaRPr lang="en-US" altLang="zh-TW" sz="1200" dirty="0"/>
          </a:p>
        </p:txBody>
      </p:sp>
      <p:sp>
        <p:nvSpPr>
          <p:cNvPr id="12291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229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46304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4</a:t>
            </a:fld>
            <a:endParaRPr lang="en-US" altLang="zh-TW" sz="1200" dirty="0"/>
          </a:p>
        </p:txBody>
      </p:sp>
      <p:sp>
        <p:nvSpPr>
          <p:cNvPr id="12291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229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94637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hemeOverride" Target="../theme/themeOverride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ctrTitle"/>
          </p:nvPr>
        </p:nvSpPr>
        <p:spPr>
          <a:xfrm>
            <a:off x="611505" y="332423"/>
            <a:ext cx="7772400" cy="608012"/>
          </a:xfrm>
        </p:spPr>
        <p:txBody>
          <a:bodyPr vert="horz" wrap="square" lIns="91440" tIns="45720" rIns="91440" bIns="45720" anchor="ctr" anchorCtr="0"/>
          <a:lstStyle/>
          <a:p>
            <a:pPr eaLnBrk="1" hangingPunct="1">
              <a:buClrTx/>
              <a:buSzTx/>
              <a:buFontTx/>
            </a:pPr>
            <a:r>
              <a:rPr lang="en-US" altLang="zh-TW" sz="3200" dirty="0"/>
              <a:t>【</a:t>
            </a:r>
            <a:r>
              <a:rPr lang="zh-CN" altLang="en-US" sz="3200" dirty="0"/>
              <a:t>列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平詩選 第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48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首</a:t>
            </a:r>
            <a:r>
              <a:rPr lang="en-US" altLang="zh-TW" sz="3200" dirty="0"/>
              <a:t>】</a:t>
            </a:r>
          </a:p>
        </p:txBody>
      </p:sp>
      <p:sp>
        <p:nvSpPr>
          <p:cNvPr id="2051" name="Rectangle 3"/>
          <p:cNvSpPr>
            <a:spLocks noGrp="1"/>
          </p:cNvSpPr>
          <p:nvPr>
            <p:ph type="subTitle" idx="1"/>
          </p:nvPr>
        </p:nvSpPr>
        <p:spPr>
          <a:xfrm>
            <a:off x="116205" y="973264"/>
            <a:ext cx="8763000" cy="5546090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1.倘若你問我天有多高?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en-US" sz="3800" b="1" dirty="0">
                <a:latin typeface="PMingLiU" charset="-120"/>
                <a:cs typeface="+mn-cs"/>
              </a:rPr>
              <a:t>   </a:t>
            </a:r>
            <a:r>
              <a:rPr kumimoji="1" sz="3800" b="1" dirty="0">
                <a:latin typeface="PMingLiU" charset="-120"/>
                <a:cs typeface="+mn-cs"/>
              </a:rPr>
              <a:t>我不知如何回答。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en-US" sz="3800" b="1" dirty="0">
                <a:latin typeface="PMingLiU" charset="-120"/>
                <a:cs typeface="+mn-cs"/>
              </a:rPr>
              <a:t>  </a:t>
            </a:r>
            <a:r>
              <a:rPr kumimoji="1" sz="3800" b="1" dirty="0">
                <a:latin typeface="PMingLiU" charset="-120"/>
                <a:cs typeface="+mn-cs"/>
              </a:rPr>
              <a:t>倘若你問我海有多深?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sz="3800" b="1" dirty="0">
                <a:latin typeface="PMingLiU" charset="-120"/>
                <a:cs typeface="+mn-cs"/>
              </a:rPr>
              <a:t>無人能測透</a:t>
            </a:r>
            <a:r>
              <a:rPr kumimoji="1" lang="zh-CN" sz="3800" b="1" dirty="0">
                <a:latin typeface="PMingLiU" charset="-120"/>
                <a:ea typeface="宋体" panose="02010600030101010101" pitchFamily="2" charset="-122"/>
                <a:cs typeface="+mn-cs"/>
              </a:rPr>
              <a:t>。</a:t>
            </a:r>
            <a:endParaRPr kumimoji="1" sz="3800" b="1" dirty="0">
              <a:latin typeface="PMingLiU" charset="-120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en-US" sz="3800" b="1" dirty="0">
                <a:latin typeface="PMingLiU" charset="-120"/>
                <a:cs typeface="+mn-cs"/>
              </a:rPr>
              <a:t>   </a:t>
            </a:r>
            <a:r>
              <a:rPr kumimoji="1" sz="3800" b="1" dirty="0">
                <a:latin typeface="PMingLiU" charset="-120"/>
                <a:cs typeface="+mn-cs"/>
              </a:rPr>
              <a:t>惟有主的爱比天更高</a:t>
            </a:r>
            <a:r>
              <a:rPr kumimoji="1" lang="zh-CN" sz="3800" b="1" dirty="0">
                <a:latin typeface="PMingLiU" charset="-120"/>
                <a:ea typeface="宋体" panose="02010600030101010101" pitchFamily="2" charset="-122"/>
                <a:cs typeface="+mn-cs"/>
              </a:rPr>
              <a:t>，</a:t>
            </a:r>
            <a:endParaRPr kumimoji="1" sz="3800" b="1" dirty="0">
              <a:latin typeface="PMingLiU" charset="-120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en-US" sz="3800" b="1" dirty="0">
                <a:latin typeface="PMingLiU" charset="-120"/>
                <a:cs typeface="+mn-cs"/>
              </a:rPr>
              <a:t>   </a:t>
            </a:r>
            <a:r>
              <a:rPr kumimoji="1" sz="3800" b="1" dirty="0">
                <a:latin typeface="PMingLiU" charset="-120"/>
                <a:cs typeface="+mn-cs"/>
              </a:rPr>
              <a:t>這是我所能知道</a:t>
            </a:r>
            <a:r>
              <a:rPr kumimoji="1" lang="zh-CN" sz="3800" b="1" dirty="0">
                <a:latin typeface="PMingLiU" charset="-120"/>
                <a:ea typeface="宋体" panose="02010600030101010101" pitchFamily="2" charset="-122"/>
                <a:cs typeface="+mn-cs"/>
              </a:rPr>
              <a:t>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en-US" sz="3800" b="1" dirty="0">
                <a:latin typeface="PMingLiU" charset="-120"/>
                <a:cs typeface="+mn-cs"/>
              </a:rPr>
              <a:t>   </a:t>
            </a:r>
            <a:r>
              <a:rPr kumimoji="1" sz="3800" b="1" dirty="0">
                <a:latin typeface="PMingLiU" charset="-120"/>
                <a:cs typeface="+mn-cs"/>
              </a:rPr>
              <a:t>惟有主的恩比海更深，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en-US" sz="3800" b="1" dirty="0">
                <a:latin typeface="PMingLiU" charset="-120"/>
                <a:cs typeface="+mn-cs"/>
              </a:rPr>
              <a:t>   </a:t>
            </a:r>
            <a:r>
              <a:rPr kumimoji="1" sz="3800" b="1" dirty="0">
                <a:latin typeface="PMingLiU" charset="-120"/>
                <a:cs typeface="+mn-cs"/>
              </a:rPr>
              <a:t>這是我所領受到。</a:t>
            </a:r>
          </a:p>
          <a:p>
            <a:pPr marL="609600" indent="-609600" eaLnBrk="1" hangingPunct="1">
              <a:lnSpc>
                <a:spcPct val="90000"/>
              </a:lnSpc>
              <a:buClrTx/>
              <a:buSzTx/>
              <a:buFontTx/>
            </a:pPr>
            <a:endParaRPr kumimoji="1" lang="en-US" altLang="zh-TW" sz="3800" b="1" dirty="0">
              <a:latin typeface="+mn-lt"/>
              <a:ea typeface="細明體" pitchFamily="49" charset="-12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/>
          </p:cNvSpPr>
          <p:nvPr>
            <p:ph type="subTitle" idx="1"/>
          </p:nvPr>
        </p:nvSpPr>
        <p:spPr>
          <a:xfrm>
            <a:off x="228600" y="115888"/>
            <a:ext cx="8763000" cy="6742112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buClrTx/>
              <a:buSzTx/>
              <a:buFontTx/>
            </a:pPr>
            <a:endParaRPr kumimoji="1" lang="zh-TW" altLang="en-US" sz="3500" b="1" dirty="0">
              <a:latin typeface="+mn-lt"/>
              <a:ea typeface="細明體" pitchFamily="49" charset="-120"/>
              <a:cs typeface="+mn-cs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kumimoji="1" lang="zh-TW" altLang="en-US" sz="3800" b="1" dirty="0">
                <a:latin typeface="PMingLiU" charset="-120"/>
                <a:cs typeface="+mn-cs"/>
              </a:rPr>
              <a:t>副歌：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sz="3800" b="1" dirty="0" err="1" smtClean="0">
                <a:latin typeface="PMingLiU" charset="-120"/>
                <a:sym typeface="+mn-ea"/>
              </a:rPr>
              <a:t>啊</a:t>
            </a:r>
            <a:r>
              <a:rPr sz="3800" b="1" dirty="0" err="1">
                <a:latin typeface="PMingLiU" charset="-120"/>
                <a:sym typeface="+mn-ea"/>
              </a:rPr>
              <a:t>!主的爱是何等奇妙</a:t>
            </a:r>
            <a:r>
              <a:rPr sz="3800" b="1" dirty="0">
                <a:latin typeface="PMingLiU" charset="-120"/>
                <a:sym typeface="+mn-ea"/>
              </a:rPr>
              <a:t>，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sz="3800" b="1" dirty="0">
                <a:latin typeface="PMingLiU" charset="-120"/>
                <a:sym typeface="+mn-ea"/>
              </a:rPr>
              <a:t>主的恩是何等豐富</a:t>
            </a:r>
            <a:r>
              <a:rPr lang="zh-CN" sz="3800" b="1" dirty="0">
                <a:latin typeface="PMingLiU" charset="-120"/>
                <a:ea typeface="宋体" panose="02010600030101010101" pitchFamily="2" charset="-122"/>
                <a:sym typeface="+mn-ea"/>
              </a:rPr>
              <a:t>，</a:t>
            </a:r>
            <a:endParaRPr sz="3800" b="1" dirty="0">
              <a:latin typeface="PMingLiU" charset="-120"/>
              <a:sym typeface="+mn-ea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sz="3800" b="1" dirty="0">
                <a:latin typeface="PMingLiU" charset="-120"/>
                <a:sym typeface="+mn-ea"/>
              </a:rPr>
              <a:t>我這白白領受主愛主恩的人，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sz="3800" b="1" dirty="0">
                <a:latin typeface="PMingLiU" charset="-120"/>
                <a:sym typeface="+mn-ea"/>
              </a:rPr>
              <a:t>真感到無以能圖報。</a:t>
            </a: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35560" y="44450"/>
            <a:ext cx="3048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b="1" kern="0" dirty="0">
                <a:latin typeface="PMingLiU" charset="-120"/>
                <a:ea typeface="+mn-ea"/>
              </a:rPr>
              <a:t>列平詩選</a:t>
            </a:r>
            <a:r>
              <a:rPr kumimoji="1" lang="en-US" altLang="zh-TW" b="1" kern="0" dirty="0">
                <a:latin typeface="PMingLiU" charset="-120"/>
                <a:ea typeface="+mn-ea"/>
              </a:rPr>
              <a:t> 48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/>
          </p:cNvSpPr>
          <p:nvPr>
            <p:ph type="subTitle" idx="1"/>
          </p:nvPr>
        </p:nvSpPr>
        <p:spPr>
          <a:xfrm>
            <a:off x="228600" y="911860"/>
            <a:ext cx="8763000" cy="5946140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sz="3800" b="1" dirty="0">
                <a:latin typeface="PMingLiU" charset="-120"/>
                <a:sym typeface="+mn-ea"/>
              </a:rPr>
              <a:t>2.當我落在百般試煉中， 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en-US" altLang="zh-TW" sz="3800" b="1" dirty="0">
                <a:latin typeface="PMingLiU" charset="-120"/>
                <a:sym typeface="+mn-ea"/>
              </a:rPr>
              <a:t>  </a:t>
            </a:r>
            <a:r>
              <a:rPr lang="zh-TW" altLang="en-US" sz="3800" b="1" dirty="0">
                <a:latin typeface="PMingLiU" charset="-120"/>
                <a:sym typeface="+mn-ea"/>
              </a:rPr>
              <a:t>祢</a:t>
            </a:r>
            <a:r>
              <a:rPr sz="3800" b="1" dirty="0">
                <a:latin typeface="PMingLiU" charset="-120"/>
                <a:sym typeface="+mn-ea"/>
              </a:rPr>
              <a:t>就在我前領路。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en-US" sz="3800" b="1" dirty="0">
                <a:latin typeface="PMingLiU" charset="-120"/>
                <a:sym typeface="+mn-ea"/>
              </a:rPr>
              <a:t>  </a:t>
            </a:r>
            <a:r>
              <a:rPr sz="3800" b="1" dirty="0">
                <a:latin typeface="PMingLiU" charset="-120"/>
                <a:sym typeface="+mn-ea"/>
              </a:rPr>
              <a:t>當我前路遇見困難時，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en-US" sz="3800" b="1" dirty="0">
                <a:latin typeface="PMingLiU" charset="-120"/>
                <a:sym typeface="+mn-ea"/>
              </a:rPr>
              <a:t>  </a:t>
            </a:r>
            <a:r>
              <a:rPr sz="3800" b="1" dirty="0">
                <a:latin typeface="PMingLiU" charset="-120"/>
                <a:sym typeface="+mn-ea"/>
              </a:rPr>
              <a:t>祢永遠是我引導</a:t>
            </a:r>
            <a:r>
              <a:rPr lang="zh-CN" sz="3800" b="1" dirty="0">
                <a:latin typeface="PMingLiU" charset="-120"/>
                <a:ea typeface="宋体" panose="02010600030101010101" pitchFamily="2" charset="-122"/>
                <a:sym typeface="+mn-ea"/>
              </a:rPr>
              <a:t>。</a:t>
            </a:r>
            <a:endParaRPr sz="3800" b="1" dirty="0">
              <a:latin typeface="PMingLiU" charset="-120"/>
              <a:sym typeface="+mn-ea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en-US" sz="3800" b="1" dirty="0">
                <a:latin typeface="PMingLiU" charset="-120"/>
                <a:sym typeface="+mn-ea"/>
              </a:rPr>
              <a:t>  </a:t>
            </a:r>
            <a:r>
              <a:rPr sz="3800" b="1" dirty="0">
                <a:latin typeface="PMingLiU" charset="-120"/>
                <a:sym typeface="+mn-ea"/>
              </a:rPr>
              <a:t>今後我願得著主耶稣，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sz="3800" b="1" dirty="0">
                <a:latin typeface="PMingLiU" charset="-120"/>
                <a:sym typeface="+mn-ea"/>
              </a:rPr>
              <a:t>成為世上至寶，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en-US" sz="3800" b="1" dirty="0">
                <a:latin typeface="PMingLiU" charset="-120"/>
                <a:sym typeface="+mn-ea"/>
              </a:rPr>
              <a:t>  </a:t>
            </a:r>
            <a:r>
              <a:rPr sz="3800" b="1" dirty="0">
                <a:latin typeface="PMingLiU" charset="-120"/>
                <a:sym typeface="+mn-ea"/>
              </a:rPr>
              <a:t>但願一生為主所使用，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en-US" sz="3800" b="1" dirty="0">
                <a:latin typeface="PMingLiU" charset="-120"/>
                <a:sym typeface="+mn-ea"/>
              </a:rPr>
              <a:t>  </a:t>
            </a:r>
            <a:r>
              <a:rPr sz="3800" b="1" dirty="0">
                <a:latin typeface="PMingLiU" charset="-120"/>
                <a:sym typeface="+mn-ea"/>
              </a:rPr>
              <a:t>免得光陰白虚度。</a:t>
            </a: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35560" y="44450"/>
            <a:ext cx="304800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b="1" kern="0" dirty="0">
                <a:latin typeface="PMingLiU" charset="-120"/>
                <a:ea typeface="+mn-ea"/>
              </a:rPr>
              <a:t>列平詩選</a:t>
            </a:r>
            <a:r>
              <a:rPr kumimoji="1" lang="en-US" altLang="zh-TW" b="1" kern="0" dirty="0">
                <a:latin typeface="PMingLiU" charset="-120"/>
                <a:ea typeface="+mn-ea"/>
              </a:rPr>
              <a:t> 48</a:t>
            </a:r>
          </a:p>
          <a:p>
            <a:endParaRPr kumimoji="1" lang="en-US" altLang="zh-TW" b="1" kern="0" dirty="0">
              <a:latin typeface="PMingLiU" charset="-120"/>
              <a:ea typeface="+mn-ea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/>
          </p:cNvSpPr>
          <p:nvPr>
            <p:ph type="subTitle" idx="1"/>
          </p:nvPr>
        </p:nvSpPr>
        <p:spPr>
          <a:xfrm>
            <a:off x="228600" y="115888"/>
            <a:ext cx="8763000" cy="6742112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buClrTx/>
              <a:buSzTx/>
              <a:buFontTx/>
            </a:pPr>
            <a:endParaRPr kumimoji="1" lang="zh-TW" altLang="en-US" sz="3500" b="1" dirty="0">
              <a:latin typeface="+mn-lt"/>
              <a:ea typeface="細明體" pitchFamily="49" charset="-120"/>
              <a:cs typeface="+mn-cs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kumimoji="1" lang="zh-TW" altLang="en-US" sz="3800" b="1" dirty="0">
                <a:latin typeface="PMingLiU" charset="-120"/>
                <a:cs typeface="+mn-cs"/>
              </a:rPr>
              <a:t>副歌：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sz="3800" b="1" smtClean="0">
                <a:latin typeface="PMingLiU" charset="-120"/>
                <a:sym typeface="+mn-ea"/>
              </a:rPr>
              <a:t>啊</a:t>
            </a:r>
            <a:r>
              <a:rPr sz="3800" b="1" dirty="0">
                <a:latin typeface="PMingLiU" charset="-120"/>
                <a:sym typeface="+mn-ea"/>
              </a:rPr>
              <a:t>!主的爱是何等奇妙，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sz="3800" b="1" dirty="0">
                <a:latin typeface="PMingLiU" charset="-120"/>
                <a:sym typeface="+mn-ea"/>
              </a:rPr>
              <a:t>主的恩是何等豐富</a:t>
            </a:r>
            <a:r>
              <a:rPr lang="zh-CN" sz="3800" b="1" dirty="0">
                <a:latin typeface="PMingLiU" charset="-120"/>
                <a:ea typeface="宋体" panose="02010600030101010101" pitchFamily="2" charset="-122"/>
                <a:sym typeface="+mn-ea"/>
              </a:rPr>
              <a:t>，</a:t>
            </a:r>
            <a:endParaRPr sz="3800" b="1" dirty="0">
              <a:latin typeface="PMingLiU" charset="-120"/>
              <a:sym typeface="+mn-ea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sz="3800" b="1" dirty="0">
                <a:latin typeface="PMingLiU" charset="-120"/>
                <a:sym typeface="+mn-ea"/>
              </a:rPr>
              <a:t>我這白白領受主愛主恩的人，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sz="3800" b="1" dirty="0">
                <a:latin typeface="PMingLiU" charset="-120"/>
                <a:sym typeface="+mn-ea"/>
              </a:rPr>
              <a:t>真感到無以能圖報。</a:t>
            </a: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35560" y="44450"/>
            <a:ext cx="304800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b="1" kern="0" dirty="0">
                <a:latin typeface="PMingLiU" charset="-120"/>
                <a:ea typeface="+mn-ea"/>
              </a:rPr>
              <a:t>列平詩選</a:t>
            </a:r>
            <a:r>
              <a:rPr kumimoji="1" lang="en-US" altLang="zh-TW" b="1" kern="0" dirty="0">
                <a:latin typeface="PMingLiU" charset="-120"/>
                <a:ea typeface="+mn-ea"/>
              </a:rPr>
              <a:t> 48</a:t>
            </a:r>
          </a:p>
          <a:p>
            <a:endParaRPr kumimoji="1" lang="en-US" altLang="zh-TW" b="1" kern="0" dirty="0">
              <a:latin typeface="PMingLiU" charset="-120"/>
              <a:ea typeface="+mn-ea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TZlYzI5ODAyOWQzZWI3NmVjNTU4ZjlkOTc4YzFkZGE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預設簡報設計 1">
    <a:dk1>
      <a:srgbClr val="000000"/>
    </a:dk1>
    <a:lt1>
      <a:srgbClr val="FFFFFF"/>
    </a:lt1>
    <a:dk2>
      <a:srgbClr val="0000FF"/>
    </a:dk2>
    <a:lt2>
      <a:srgbClr val="FFFF00"/>
    </a:lt2>
    <a:accent1>
      <a:srgbClr val="FF9900"/>
    </a:accent1>
    <a:accent2>
      <a:srgbClr val="00FFFF"/>
    </a:accent2>
    <a:accent3>
      <a:srgbClr val="AAAAFF"/>
    </a:accent3>
    <a:accent4>
      <a:srgbClr val="DADA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103</Words>
  <Application>Microsoft Office PowerPoint</Application>
  <PresentationFormat>On-screen Show (4:3)</PresentationFormat>
  <Paragraphs>36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標楷體</vt:lpstr>
      <vt:lpstr>細明體</vt:lpstr>
      <vt:lpstr>新細明體</vt:lpstr>
      <vt:lpstr>新細明體</vt:lpstr>
      <vt:lpstr>宋体</vt:lpstr>
      <vt:lpstr>Times New Roman</vt:lpstr>
      <vt:lpstr>預設簡報設計</vt:lpstr>
      <vt:lpstr>【列平詩選 第48首】</vt:lpstr>
      <vt:lpstr>PowerPoint Presentation</vt:lpstr>
      <vt:lpstr>PowerPoint Presentation</vt:lpstr>
      <vt:lpstr>PowerPoint Presentation</vt:lpstr>
    </vt:vector>
  </TitlesOfParts>
  <Company>TST Peace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【平安詩集 第1首】</dc:title>
  <dc:creator>Sandra</dc:creator>
  <cp:lastModifiedBy>Peter Law</cp:lastModifiedBy>
  <cp:revision>33</cp:revision>
  <dcterms:created xsi:type="dcterms:W3CDTF">2001-09-18T06:10:00Z</dcterms:created>
  <dcterms:modified xsi:type="dcterms:W3CDTF">2025-07-09T23:03:12Z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9872B903733347EA91F9F6D77C0F53DC_13</vt:lpwstr>
  </property>
  <property fmtid="{D5CDD505-2E9C-101B-9397-08002B2CF9AE}" pid="3" name="KSOProductBuildVer">
    <vt:lpwstr>2052-12.1.0.15120</vt:lpwstr>
  </property>
</Properties>
</file>