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custDataLst>
    <p:tags r:id="rId5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94712"/>
  </p:normalViewPr>
  <p:slideViewPr>
    <p:cSldViewPr showGuides="1">
      <p:cViewPr varScale="1">
        <p:scale>
          <a:sx n="66" d="100"/>
          <a:sy n="66" d="100"/>
        </p:scale>
        <p:origin x="1282" y="38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1648452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9899005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35656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09600" y="376238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200" dirty="0"/>
              <a:t>【</a:t>
            </a:r>
            <a:r>
              <a:rPr lang="zh-CN" altLang="en-US" sz="3200" dirty="0"/>
              <a:t>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47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 sz="3200" dirty="0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984250"/>
            <a:ext cx="8763000" cy="5945505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祢是我藏身處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祢必以得救的樂歌，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四面環繞我，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每當我心懼怕時，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我要倚靠祢，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我要倚靠祢，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讓軟弱的</a:t>
            </a:r>
            <a:r>
              <a:rPr kumimoji="1" lang="zh-CN" sz="3800" b="1" dirty="0">
                <a:latin typeface="PMingLiU" charset="-120"/>
                <a:cs typeface="+mn-cs"/>
              </a:rPr>
              <a:t>人，</a:t>
            </a:r>
            <a:r>
              <a:rPr kumimoji="1" sz="3800" b="1" dirty="0">
                <a:latin typeface="PMingLiU" charset="-120"/>
                <a:cs typeface="+mn-cs"/>
              </a:rPr>
              <a:t>說: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我在主裏，已剛強。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標楷體</vt:lpstr>
      <vt:lpstr>新細明體</vt:lpstr>
      <vt:lpstr>新細明體</vt:lpstr>
      <vt:lpstr>宋体</vt:lpstr>
      <vt:lpstr>Times New Roman</vt:lpstr>
      <vt:lpstr>預設簡報設計</vt:lpstr>
      <vt:lpstr>【列平詩選 第47首】</vt:lpstr>
    </vt:vector>
  </TitlesOfParts>
  <Company>TST Peace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Peter Law</cp:lastModifiedBy>
  <cp:revision>32</cp:revision>
  <dcterms:created xsi:type="dcterms:W3CDTF">2001-09-18T06:10:00Z</dcterms:created>
  <dcterms:modified xsi:type="dcterms:W3CDTF">2025-07-09T22:59:14Z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EEA280A1DDD7479094F2EE69C946BC09_13</vt:lpwstr>
  </property>
  <property fmtid="{D5CDD505-2E9C-101B-9397-08002B2CF9AE}" pid="3" name="KSOProductBuildVer">
    <vt:lpwstr>2052-12.1.0.15120</vt:lpwstr>
  </property>
</Properties>
</file>