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3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4221818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42214450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08429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09600" y="376238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46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124744"/>
            <a:ext cx="8763000" cy="5805011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求創造潔心在我裡面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使我重新有正直的靈。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求創造清潔心在我裡面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使我重新有正直的靈。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洗我，潔我，煉淨我，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求使我心能白如雪。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求創造清潔心在我裡面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使我重新有正直的靈。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新細明體</vt:lpstr>
      <vt:lpstr>宋体</vt:lpstr>
      <vt:lpstr>Times New Roman</vt:lpstr>
      <vt:lpstr>預設簡報設計</vt:lpstr>
      <vt:lpstr>【列平詩選 第46首】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30</cp:revision>
  <dcterms:created xsi:type="dcterms:W3CDTF">2001-09-18T06:10:00Z</dcterms:created>
  <dcterms:modified xsi:type="dcterms:W3CDTF">2025-07-09T22:55:57Z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DF4022EE548C465E9A198F8F7DD929D9_13</vt:lpwstr>
  </property>
  <property fmtid="{D5CDD505-2E9C-101B-9397-08002B2CF9AE}" pid="3" name="KSOProductBuildVer">
    <vt:lpwstr>2052-12.1.0.15120</vt:lpwstr>
  </property>
</Properties>
</file>