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custDataLst>
    <p:tags r:id="rId5"/>
  </p:custDataLst>
  <p:defaultTextStyle>
    <a:defPPr>
      <a:defRPr lang="zh-TW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/>
    <p:restoredTop sz="94712"/>
  </p:normalViewPr>
  <p:slideViewPr>
    <p:cSldViewPr showGuides="1">
      <p:cViewPr varScale="1">
        <p:scale>
          <a:sx n="66" d="100"/>
          <a:sy n="66" d="100"/>
        </p:scale>
        <p:origin x="1282" y="38"/>
      </p:cViewPr>
      <p:guideLst>
        <p:guide orient="horz" pos="2160"/>
        <p:guide pos="29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/>
            <a:fld id="{9A0DB2DC-4C9A-4742-B13C-FB6460FD3503}" type="slidenum">
              <a:rPr lang="en-US" altLang="zh-TW" sz="1200"/>
              <a:t>‹#›</a:t>
            </a:fld>
            <a:endParaRPr lang="en-US" altLang="zh-TW" sz="1200"/>
          </a:p>
        </p:txBody>
      </p:sp>
    </p:spTree>
    <p:extLst>
      <p:ext uri="{BB962C8B-B14F-4D97-AF65-F5344CB8AC3E}">
        <p14:creationId xmlns:p14="http://schemas.microsoft.com/office/powerpoint/2010/main" val="35133113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10244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第五層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/>
            <a:fld id="{9A0DB2DC-4C9A-4742-B13C-FB6460FD3503}" type="slidenum">
              <a:rPr lang="en-US" altLang="zh-TW" sz="1200" dirty="0"/>
              <a:t>‹#›</a:t>
            </a:fld>
            <a:endParaRPr lang="en-US" altLang="zh-TW" sz="1200" dirty="0"/>
          </a:p>
        </p:txBody>
      </p:sp>
    </p:spTree>
    <p:extLst>
      <p:ext uri="{BB962C8B-B14F-4D97-AF65-F5344CB8AC3E}">
        <p14:creationId xmlns:p14="http://schemas.microsoft.com/office/powerpoint/2010/main" val="366642052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en-US" altLang="zh-TW" sz="1200" dirty="0"/>
              <a:t>1</a:t>
            </a:fld>
            <a:endParaRPr lang="en-US" altLang="zh-TW" sz="1200" dirty="0"/>
          </a:p>
        </p:txBody>
      </p:sp>
      <p:sp>
        <p:nvSpPr>
          <p:cNvPr id="11267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1268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925802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 smtClean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/>
          </p:cNvSpPr>
          <p:nvPr>
            <p:ph type="ctrTitle"/>
          </p:nvPr>
        </p:nvSpPr>
        <p:spPr>
          <a:xfrm>
            <a:off x="611505" y="548323"/>
            <a:ext cx="7772400" cy="608012"/>
          </a:xfrm>
        </p:spPr>
        <p:txBody>
          <a:bodyPr vert="horz" wrap="square" lIns="91440" tIns="45720" rIns="91440" bIns="45720" anchor="ctr" anchorCtr="0"/>
          <a:lstStyle/>
          <a:p>
            <a:pPr eaLnBrk="1" hangingPunct="1">
              <a:buClrTx/>
              <a:buSzTx/>
              <a:buFontTx/>
            </a:pPr>
            <a:r>
              <a:rPr lang="en-US" altLang="zh-TW" sz="3200" dirty="0"/>
              <a:t>【</a:t>
            </a:r>
            <a:r>
              <a:rPr lang="zh-CN" altLang="en-US" sz="3200" dirty="0"/>
              <a:t>列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平詩選 第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44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首</a:t>
            </a:r>
            <a:r>
              <a:rPr lang="en-US" altLang="zh-TW" sz="3200" dirty="0"/>
              <a:t>】</a:t>
            </a:r>
          </a:p>
        </p:txBody>
      </p:sp>
      <p:sp>
        <p:nvSpPr>
          <p:cNvPr id="2051" name="Rectangle 3"/>
          <p:cNvSpPr>
            <a:spLocks noGrp="1"/>
          </p:cNvSpPr>
          <p:nvPr>
            <p:ph type="subTitle" idx="1"/>
          </p:nvPr>
        </p:nvSpPr>
        <p:spPr>
          <a:xfrm>
            <a:off x="228600" y="1340768"/>
            <a:ext cx="8763000" cy="5588987"/>
          </a:xfrm>
        </p:spPr>
        <p:txBody>
          <a:bodyPr vert="horz" wrap="square" lIns="91440" tIns="45720" rIns="91440" bIns="45720" anchor="t" anchorCtr="0"/>
          <a:lstStyle/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sz="3800" b="1" dirty="0">
                <a:latin typeface="PMingLiU" charset="-120"/>
                <a:cs typeface="+mn-cs"/>
              </a:rPr>
              <a:t>求主賜復興</a:t>
            </a:r>
            <a:r>
              <a:rPr sz="3800" b="1" dirty="0">
                <a:latin typeface="PMingLiU" charset="-120"/>
                <a:sym typeface="+mn-ea"/>
              </a:rPr>
              <a:t>之</a:t>
            </a:r>
            <a:r>
              <a:rPr kumimoji="1" sz="3800" b="1" dirty="0">
                <a:latin typeface="PMingLiU" charset="-120"/>
                <a:cs typeface="+mn-cs"/>
              </a:rPr>
              <a:t>火</a:t>
            </a:r>
            <a:r>
              <a:rPr kumimoji="1" lang="zh-CN" sz="3800" b="1" dirty="0">
                <a:latin typeface="PMingLiU" charset="-120"/>
                <a:ea typeface="宋体" panose="02010600030101010101" pitchFamily="2" charset="-122"/>
                <a:cs typeface="+mn-cs"/>
              </a:rPr>
              <a:t>，</a:t>
            </a:r>
            <a:endParaRPr kumimoji="1" sz="3800" b="1" dirty="0">
              <a:latin typeface="PMingLiU" charset="-120"/>
              <a:cs typeface="+mn-cs"/>
            </a:endParaRP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sz="3800" b="1" dirty="0">
                <a:latin typeface="PMingLiU" charset="-120"/>
                <a:cs typeface="+mn-cs"/>
              </a:rPr>
              <a:t>求主</a:t>
            </a:r>
            <a:r>
              <a:rPr sz="3800" b="1" dirty="0">
                <a:latin typeface="PMingLiU" charset="-120"/>
                <a:sym typeface="+mn-ea"/>
              </a:rPr>
              <a:t>賜</a:t>
            </a:r>
            <a:r>
              <a:rPr kumimoji="1" sz="3800" b="1" dirty="0">
                <a:latin typeface="PMingLiU" charset="-120"/>
                <a:cs typeface="+mn-cs"/>
              </a:rPr>
              <a:t>聖靈火焰，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sz="3800" b="1" dirty="0">
                <a:latin typeface="PMingLiU" charset="-120"/>
                <a:cs typeface="+mn-cs"/>
              </a:rPr>
              <a:t>燃燒教會</a:t>
            </a:r>
            <a:r>
              <a:rPr kumimoji="1" lang="zh-CN" sz="3800" b="1" dirty="0">
                <a:latin typeface="PMingLiU" charset="-120"/>
                <a:ea typeface="宋体" panose="02010600030101010101" pitchFamily="2" charset="-122"/>
                <a:cs typeface="+mn-cs"/>
              </a:rPr>
              <a:t>，</a:t>
            </a:r>
            <a:r>
              <a:rPr kumimoji="1" sz="3800" b="1" dirty="0">
                <a:latin typeface="PMingLiU" charset="-120"/>
                <a:cs typeface="+mn-cs"/>
              </a:rPr>
              <a:t>能得無窮力量， 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sz="3800" b="1" dirty="0">
                <a:latin typeface="PMingLiU" charset="-120"/>
                <a:cs typeface="+mn-cs"/>
              </a:rPr>
              <a:t>在這黑暗世代</a:t>
            </a:r>
            <a:r>
              <a:rPr kumimoji="1" lang="zh-CN" sz="3800" b="1" dirty="0">
                <a:latin typeface="PMingLiU" charset="-120"/>
                <a:ea typeface="宋体" panose="02010600030101010101" pitchFamily="2" charset="-122"/>
                <a:cs typeface="+mn-cs"/>
              </a:rPr>
              <a:t>，</a:t>
            </a:r>
            <a:r>
              <a:rPr kumimoji="1" sz="3800" b="1" dirty="0">
                <a:latin typeface="PMingLiU" charset="-120"/>
                <a:cs typeface="+mn-cs"/>
              </a:rPr>
              <a:t>能作</a:t>
            </a:r>
            <a:r>
              <a:rPr sz="3800" b="1" dirty="0">
                <a:latin typeface="PMingLiU" charset="-120"/>
                <a:sym typeface="+mn-ea"/>
              </a:rPr>
              <a:t>祢</a:t>
            </a:r>
            <a:r>
              <a:rPr kumimoji="1" sz="3800" b="1" dirty="0">
                <a:latin typeface="PMingLiU" charset="-120"/>
                <a:cs typeface="+mn-cs"/>
              </a:rPr>
              <a:t>光輝</a:t>
            </a:r>
            <a:r>
              <a:rPr kumimoji="1" lang="zh-CN" sz="3800" b="1" dirty="0">
                <a:latin typeface="PMingLiU" charset="-120"/>
                <a:ea typeface="宋体" panose="02010600030101010101" pitchFamily="2" charset="-122"/>
                <a:cs typeface="+mn-cs"/>
              </a:rPr>
              <a:t>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sz="3800" b="1" dirty="0">
                <a:latin typeface="PMingLiU" charset="-120"/>
                <a:cs typeface="+mn-cs"/>
              </a:rPr>
              <a:t>熔解冷漠，重點爱祢的心</a:t>
            </a:r>
            <a:r>
              <a:rPr kumimoji="1" lang="zh-CN" sz="3800" b="1" dirty="0">
                <a:latin typeface="PMingLiU" charset="-120"/>
                <a:ea typeface="宋体" panose="02010600030101010101" pitchFamily="2" charset="-122"/>
                <a:cs typeface="+mn-cs"/>
              </a:rPr>
              <a:t>，</a:t>
            </a:r>
            <a:endParaRPr kumimoji="1" sz="3800" b="1" dirty="0">
              <a:latin typeface="PMingLiU" charset="-120"/>
              <a:cs typeface="+mn-cs"/>
            </a:endParaRP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sz="3800" b="1" dirty="0">
                <a:latin typeface="PMingLiU" charset="-120"/>
                <a:cs typeface="+mn-cs"/>
              </a:rPr>
              <a:t>盼主賜下復興之火!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TZlYzI5ODAyOWQzZWI3NmVjNTU4ZjlkOTc4YzFkZGEifQ=="/>
</p:tagLst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</Words>
  <Application>Microsoft Office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標楷體</vt:lpstr>
      <vt:lpstr>新細明體</vt:lpstr>
      <vt:lpstr>新細明體</vt:lpstr>
      <vt:lpstr>宋体</vt:lpstr>
      <vt:lpstr>Times New Roman</vt:lpstr>
      <vt:lpstr>預設簡報設計</vt:lpstr>
      <vt:lpstr>【列平詩選 第44首】</vt:lpstr>
    </vt:vector>
  </TitlesOfParts>
  <Company>TST Peace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【平安詩集 第1首】</dc:title>
  <dc:creator>Sandra</dc:creator>
  <cp:lastModifiedBy>Peter Law</cp:lastModifiedBy>
  <cp:revision>30</cp:revision>
  <dcterms:created xsi:type="dcterms:W3CDTF">2001-09-18T06:10:00Z</dcterms:created>
  <dcterms:modified xsi:type="dcterms:W3CDTF">2025-07-09T22:48:43Z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E4A08D7372D443F5B4C42B8A4A95B36B_13</vt:lpwstr>
  </property>
  <property fmtid="{D5CDD505-2E9C-101B-9397-08002B2CF9AE}" pid="3" name="KSOProductBuildVer">
    <vt:lpwstr>2052-12.1.0.15120</vt:lpwstr>
  </property>
</Properties>
</file>