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60" r:id="rId4"/>
  </p:sldIdLst>
  <p:sldSz cx="9144000" cy="6858000" type="screen4x3"/>
  <p:notesSz cx="6858000" cy="9144000"/>
  <p:custDataLst>
    <p:tags r:id="rId7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43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120939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17492902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463521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2</a:t>
            </a:fld>
            <a:endParaRPr lang="en-US" altLang="zh-TW" sz="1200" dirty="0"/>
          </a:p>
        </p:txBody>
      </p:sp>
      <p:sp>
        <p:nvSpPr>
          <p:cNvPr id="13315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73402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3</a:t>
            </a:fld>
            <a:endParaRPr lang="en-US" altLang="zh-TW" sz="1200" dirty="0"/>
          </a:p>
        </p:txBody>
      </p:sp>
      <p:sp>
        <p:nvSpPr>
          <p:cNvPr id="1536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27363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11505" y="764223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38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2077085"/>
            <a:ext cx="8763000" cy="4852670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1.更像主耶穌，更像主耶穌，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我追求更像我主；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一生的道路，充滿主榮光，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我追求</a:t>
            </a:r>
            <a:r>
              <a:rPr lang="zh-TW" altLang="en-US" sz="3800" b="1" dirty="0">
                <a:latin typeface="PMingLiU" charset="-120"/>
                <a:sym typeface="+mn-ea"/>
              </a:rPr>
              <a:t>更</a:t>
            </a:r>
            <a:r>
              <a:rPr kumimoji="1" lang="zh-TW" altLang="en-US" sz="3800" b="1" dirty="0">
                <a:latin typeface="PMingLiU" charset="-120"/>
                <a:ea typeface="+mn-ea"/>
                <a:cs typeface="+mn-cs"/>
              </a:rPr>
              <a:t>像我主</a:t>
            </a:r>
            <a:r>
              <a:rPr kumimoji="1" lang="zh-CN" altLang="zh-TW" sz="38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lang="zh-TW" altLang="en-US" sz="3800" b="1" dirty="0">
              <a:latin typeface="PMingLiU" charset="-120"/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endParaRPr kumimoji="1" lang="zh-TW" altLang="en-US" sz="3500" b="1" dirty="0">
              <a:latin typeface="PMingLiU" charset="-12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000" b="1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subTitle" idx="1"/>
          </p:nvPr>
        </p:nvSpPr>
        <p:spPr>
          <a:xfrm>
            <a:off x="228600" y="1300480"/>
            <a:ext cx="8763000" cy="5441950"/>
          </a:xfrm>
        </p:spPr>
        <p:txBody>
          <a:bodyPr vert="horz" wrap="square" lIns="91440" tIns="45720" rIns="91440" bIns="45720" anchor="t" anchorCtr="0"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2. 因主的大愛，激勵我變化，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活出主要活出主，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跟隨主腳蹤，不倚靠自己，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活出主要活出主</a:t>
            </a:r>
            <a:r>
              <a:rPr kumimoji="1" lang="zh-CN" altLang="zh-TW" sz="38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lang="zh-TW" altLang="en-US" sz="3800" b="1" dirty="0">
              <a:latin typeface="PMingLiU" charset="-120"/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kumimoji="1" sz="3500" b="1">
              <a:cs typeface="+mn-cs"/>
            </a:endParaRPr>
          </a:p>
          <a:p>
            <a:pPr eaLnBrk="1" hangingPunct="1">
              <a:buClrTx/>
              <a:buSzTx/>
              <a:buFontTx/>
            </a:pPr>
            <a:endParaRPr kumimoji="1" lang="zh-TW" altLang="en-US" sz="3500" b="1" dirty="0">
              <a:latin typeface="PMingLiU" charset="-120"/>
              <a:ea typeface="+mn-ea"/>
              <a:cs typeface="+mn-cs"/>
            </a:endParaRPr>
          </a:p>
        </p:txBody>
      </p:sp>
      <p:sp>
        <p:nvSpPr>
          <p:cNvPr id="2" name="文本框 1"/>
          <p:cNvSpPr txBox="1"/>
          <p:nvPr>
            <p:custDataLst>
              <p:tags r:id="rId2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38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subTitle" idx="1"/>
          </p:nvPr>
        </p:nvSpPr>
        <p:spPr>
          <a:xfrm>
            <a:off x="228600" y="1110615"/>
            <a:ext cx="8763000" cy="5342890"/>
          </a:xfrm>
        </p:spPr>
        <p:txBody>
          <a:bodyPr vert="horz" wrap="square" lIns="91440" tIns="45720" rIns="91440" bIns="45720" anchor="t" anchorCtr="0"/>
          <a:lstStyle/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3. 務要倚靠主，實行主真道，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我活著要行主道；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不冷淡退後，過得勝生活，</a:t>
            </a:r>
          </a:p>
          <a:p>
            <a:pPr algn="ctr" eaLnBrk="1" hangingPunct="1">
              <a:lnSpc>
                <a:spcPct val="90000"/>
              </a:lnSpc>
              <a:buClrTx/>
              <a:buSzTx/>
              <a:buFontTx/>
              <a:buNone/>
            </a:pPr>
            <a:r>
              <a:rPr kumimoji="1" lang="zh-TW" altLang="en-US" sz="3800" b="1" dirty="0">
                <a:latin typeface="PMingLiU" charset="-120"/>
                <a:cs typeface="+mn-cs"/>
              </a:rPr>
              <a:t>我活著要行主道</a:t>
            </a:r>
            <a:r>
              <a:rPr kumimoji="1" lang="zh-CN" altLang="zh-TW" sz="38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</a:p>
        </p:txBody>
      </p:sp>
      <p:sp>
        <p:nvSpPr>
          <p:cNvPr id="2" name="文本框 1"/>
          <p:cNvSpPr txBox="1"/>
          <p:nvPr>
            <p:custDataLst>
              <p:tags r:id="rId1"/>
            </p:custDataLst>
          </p:nvPr>
        </p:nvSpPr>
        <p:spPr>
          <a:xfrm>
            <a:off x="35560" y="44450"/>
            <a:ext cx="30480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b="1" kern="0" dirty="0">
                <a:latin typeface="PMingLiU" charset="-120"/>
                <a:ea typeface="+mn-ea"/>
              </a:rPr>
              <a:t>列平詩選</a:t>
            </a:r>
            <a:r>
              <a:rPr kumimoji="1" lang="en-US" altLang="zh-TW" b="1" kern="0" dirty="0">
                <a:latin typeface="PMingLiU" charset="-120"/>
                <a:ea typeface="+mn-ea"/>
              </a:rPr>
              <a:t> 38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預設簡報設計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148</Words>
  <Application>Microsoft Office PowerPoint</Application>
  <PresentationFormat>On-screen Show (4:3)</PresentationFormat>
  <Paragraphs>18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標楷體</vt:lpstr>
      <vt:lpstr>細明體</vt:lpstr>
      <vt:lpstr>新細明體</vt:lpstr>
      <vt:lpstr>新細明體</vt:lpstr>
      <vt:lpstr>宋体</vt:lpstr>
      <vt:lpstr>Times New Roman</vt:lpstr>
      <vt:lpstr>預設簡報設計</vt:lpstr>
      <vt:lpstr>【列平詩選 第38首】</vt:lpstr>
      <vt:lpstr>PowerPoint Presentation</vt:lpstr>
      <vt:lpstr>PowerPoint Presentation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30</cp:revision>
  <dcterms:created xsi:type="dcterms:W3CDTF">2001-09-18T06:10:00Z</dcterms:created>
  <dcterms:modified xsi:type="dcterms:W3CDTF">2025-07-09T22:39:03Z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D3CF0BD8E338438EB4CE9308A6B6F19F_13</vt:lpwstr>
  </property>
  <property fmtid="{D5CDD505-2E9C-101B-9397-08002B2CF9AE}" pid="3" name="KSOProductBuildVer">
    <vt:lpwstr>2052-12.1.0.15120</vt:lpwstr>
  </property>
</Properties>
</file>