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custDataLst>
    <p:tags r:id="rId5"/>
  </p:custDataLst>
  <p:defaultTextStyle>
    <a:defPPr>
      <a:defRPr lang="zh-TW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9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/>
    <p:restoredTop sz="94712"/>
  </p:normalViewPr>
  <p:slideViewPr>
    <p:cSldViewPr showGuides="1">
      <p:cViewPr varScale="1">
        <p:scale>
          <a:sx n="66" d="100"/>
          <a:sy n="66" d="100"/>
        </p:scale>
        <p:origin x="1282" y="38"/>
      </p:cViewPr>
      <p:guideLst>
        <p:guide orient="horz" pos="2160"/>
        <p:guide pos="29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/>
              <a:t>‹#›</a:t>
            </a:fld>
            <a:endParaRPr lang="en-US" altLang="zh-TW" sz="1200"/>
          </a:p>
        </p:txBody>
      </p:sp>
    </p:spTree>
    <p:extLst>
      <p:ext uri="{BB962C8B-B14F-4D97-AF65-F5344CB8AC3E}">
        <p14:creationId xmlns:p14="http://schemas.microsoft.com/office/powerpoint/2010/main" val="316725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 smtClean="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44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按一下以編輯母片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第二層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第三層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第四層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1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PMingLiU" charset="-120"/>
                <a:cs typeface="+mn-cs"/>
              </a:rPr>
              <a:t>第五層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‹#›</a:t>
            </a:fld>
            <a:endParaRPr lang="en-US" altLang="zh-TW" sz="1200" dirty="0"/>
          </a:p>
        </p:txBody>
      </p:sp>
    </p:spTree>
    <p:extLst>
      <p:ext uri="{BB962C8B-B14F-4D97-AF65-F5344CB8AC3E}">
        <p14:creationId xmlns:p14="http://schemas.microsoft.com/office/powerpoint/2010/main" val="33021774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PMingLiU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zh-TW" sz="1200" dirty="0"/>
              <a:t>1</a:t>
            </a:fld>
            <a:endParaRPr lang="en-US" altLang="zh-TW" sz="1200" dirty="0"/>
          </a:p>
        </p:txBody>
      </p:sp>
      <p:sp>
        <p:nvSpPr>
          <p:cNvPr id="11267" name="Rectangle 2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/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71050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zh-TW" altLang="en-US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rPr lang="zh-TW" altLang="en-US" dirty="0"/>
              <a:t>按一下以編輯母片標題樣式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TW" altLang="en-US" dirty="0"/>
              <a:t>按一下以編輯母片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4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 smtClean="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1" lang="en-US" altLang="zh-TW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PMingLiU" charset="-120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pPr lvl="0" eaLnBrk="1" hangingPunct="1"/>
            <a:fld id="{9A0DB2DC-4C9A-4742-B13C-FB6460FD3503}" type="slidenum">
              <a:rPr lang="en-US" altLang="zh-TW">
                <a:latin typeface="Times New Roman" panose="02020603050405020304" pitchFamily="18" charset="0"/>
              </a:rPr>
              <a:t>‹#›</a:t>
            </a:fld>
            <a:endParaRPr lang="en-US" altLang="zh-TW">
              <a:latin typeface="Times New Roman" panose="02020603050405020304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anose="02020603050405020304" pitchFamily="18" charset="0"/>
          <a:ea typeface="PMingLiU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09600" y="376238"/>
            <a:ext cx="7772400" cy="608012"/>
          </a:xfrm>
        </p:spPr>
        <p:txBody>
          <a:bodyPr vert="horz" wrap="square" lIns="91440" tIns="45720" rIns="91440" bIns="45720" anchor="ctr" anchorCtr="0"/>
          <a:lstStyle/>
          <a:p>
            <a:pPr eaLnBrk="1" hangingPunct="1">
              <a:buClrTx/>
              <a:buSzTx/>
              <a:buFontTx/>
            </a:pPr>
            <a:r>
              <a:rPr lang="en-US" altLang="zh-TW" sz="3200" dirty="0"/>
              <a:t>【</a:t>
            </a:r>
            <a:r>
              <a:rPr lang="zh-CN" altLang="en-US" sz="3200" dirty="0"/>
              <a:t>列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平詩選 第</a:t>
            </a:r>
            <a:r>
              <a:rPr lang="en-US" altLang="zh-TW" sz="3200" dirty="0">
                <a:latin typeface="標楷體" pitchFamily="65" charset="-120"/>
                <a:ea typeface="標楷體" pitchFamily="65" charset="-120"/>
              </a:rPr>
              <a:t>37</a:t>
            </a:r>
            <a:r>
              <a:rPr lang="zh-TW" altLang="en-US" sz="3200" dirty="0">
                <a:latin typeface="標楷體" pitchFamily="65" charset="-120"/>
                <a:ea typeface="標楷體" pitchFamily="65" charset="-120"/>
              </a:rPr>
              <a:t>首</a:t>
            </a:r>
            <a:r>
              <a:rPr lang="en-US" altLang="zh-TW" sz="3200" dirty="0"/>
              <a:t>】</a:t>
            </a:r>
          </a:p>
        </p:txBody>
      </p:sp>
      <p:sp>
        <p:nvSpPr>
          <p:cNvPr id="2051" name="Rectangle 3"/>
          <p:cNvSpPr>
            <a:spLocks noGrp="1"/>
          </p:cNvSpPr>
          <p:nvPr>
            <p:ph type="subTitle" idx="1"/>
          </p:nvPr>
        </p:nvSpPr>
        <p:spPr>
          <a:xfrm>
            <a:off x="228600" y="1328420"/>
            <a:ext cx="8763000" cy="5601335"/>
          </a:xfrm>
        </p:spPr>
        <p:txBody>
          <a:bodyPr vert="horz" wrap="square" lIns="91440" tIns="45720" rIns="91440" bIns="45720" anchor="t" anchorCtr="0"/>
          <a:lstStyle/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從前我風聞有祢，主，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未嘗親眼見祢；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我雖知道我屬祢，主，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卻未能進祢豐盛。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我今謙卑伏主前，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願領受主千錘百煉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，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求在我身彰顯祢權能， </a:t>
            </a:r>
          </a:p>
          <a:p>
            <a:pPr eaLnBrk="1" hangingPunct="1">
              <a:lnSpc>
                <a:spcPct val="90000"/>
              </a:lnSpc>
              <a:buClrTx/>
              <a:buSzTx/>
              <a:buFontTx/>
            </a:pPr>
            <a:r>
              <a:rPr kumimoji="1" lang="zh-TW" altLang="en-US" sz="3600" b="1" dirty="0">
                <a:latin typeface="PMingLiU" charset="-120"/>
                <a:ea typeface="+mn-ea"/>
                <a:cs typeface="+mn-cs"/>
              </a:rPr>
              <a:t>使我經歷祢更深</a:t>
            </a:r>
            <a:r>
              <a:rPr kumimoji="1" lang="zh-CN" altLang="zh-TW" sz="3600" b="1" dirty="0">
                <a:latin typeface="PMingLiU" charset="-120"/>
                <a:ea typeface="宋体" panose="02010600030101010101" pitchFamily="2" charset="-122"/>
                <a:cs typeface="+mn-cs"/>
              </a:rPr>
              <a:t>。</a:t>
            </a:r>
            <a:endParaRPr kumimoji="1" lang="zh-TW" altLang="en-US" sz="3600" b="1" dirty="0">
              <a:latin typeface="PMingLiU" charset="-120"/>
              <a:ea typeface="+mn-ea"/>
              <a:cs typeface="+mn-cs"/>
            </a:endParaRPr>
          </a:p>
          <a:p>
            <a:pPr marL="609600" indent="-609600" eaLnBrk="1" hangingPunct="1">
              <a:lnSpc>
                <a:spcPct val="90000"/>
              </a:lnSpc>
              <a:buClrTx/>
              <a:buSzTx/>
              <a:buFontTx/>
            </a:pPr>
            <a:endParaRPr kumimoji="1" lang="en-US" altLang="zh-TW" sz="3600" b="1">
              <a:latin typeface="+mn-lt"/>
              <a:ea typeface="細明體" pitchFamily="49" charset="-120"/>
              <a:cs typeface="+mn-cs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MMONDATA" val="eyJoZGlkIjoiMTZlYzI5ODAyOWQzZWI3NmVjNTU4ZjlkOTc4YzFkZGEifQ=="/>
</p:tagLst>
</file>

<file path=ppt/theme/theme1.xml><?xml version="1.0" encoding="utf-8"?>
<a:theme xmlns:a="http://schemas.openxmlformats.org/drawingml/2006/main" name="預設簡報設計">
  <a:themeElements>
    <a:clrScheme name="預設簡報設計 1">
      <a:dk1>
        <a:srgbClr val="000000"/>
      </a:dk1>
      <a:lt1>
        <a:srgbClr val="FFFFFF"/>
      </a:lt1>
      <a:dk2>
        <a:srgbClr val="0000FF"/>
      </a:dk2>
      <a:lt2>
        <a:srgbClr val="FFFF00"/>
      </a:lt2>
      <a:accent1>
        <a:srgbClr val="FF9900"/>
      </a:accent1>
      <a:accent2>
        <a:srgbClr val="00FFFF"/>
      </a:accent2>
      <a:accent3>
        <a:srgbClr val="AAAAFF"/>
      </a:accent3>
      <a:accent4>
        <a:srgbClr val="DADADA"/>
      </a:accent4>
      <a:accent5>
        <a:srgbClr val="FFCAAA"/>
      </a:accent5>
      <a:accent6>
        <a:srgbClr val="00E7E7"/>
      </a:accent6>
      <a:hlink>
        <a:srgbClr val="FF0000"/>
      </a:hlink>
      <a:folHlink>
        <a:srgbClr val="969696"/>
      </a:folHlink>
    </a:clrScheme>
    <a:fontScheme name="預設簡報設計">
      <a:majorFont>
        <a:latin typeface="Times New Roman"/>
        <a:ea typeface="新細明體"/>
        <a:cs typeface=""/>
      </a:majorFont>
      <a:minorFont>
        <a:latin typeface="Times New Roman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預設簡報設計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預設簡報設計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預設簡報設計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80</Words>
  <Application>Microsoft Office PowerPoint</Application>
  <PresentationFormat>On-screen Show 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標楷體</vt:lpstr>
      <vt:lpstr>細明體</vt:lpstr>
      <vt:lpstr>新細明體</vt:lpstr>
      <vt:lpstr>新細明體</vt:lpstr>
      <vt:lpstr>宋体</vt:lpstr>
      <vt:lpstr>Times New Roman</vt:lpstr>
      <vt:lpstr>預設簡報設計</vt:lpstr>
      <vt:lpstr>【列平詩選 第37首】</vt:lpstr>
    </vt:vector>
  </TitlesOfParts>
  <Company>TST Peace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【平安詩集 第1首】</dc:title>
  <dc:creator>Sandra</dc:creator>
  <cp:lastModifiedBy>Peter Law</cp:lastModifiedBy>
  <cp:revision>26</cp:revision>
  <dcterms:created xsi:type="dcterms:W3CDTF">2001-09-18T06:10:00Z</dcterms:created>
  <dcterms:modified xsi:type="dcterms:W3CDTF">2025-07-09T22:37:40Z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0221653D2E7F4512B6151DF38E6C0239_13</vt:lpwstr>
  </property>
  <property fmtid="{D5CDD505-2E9C-101B-9397-08002B2CF9AE}" pid="3" name="KSOProductBuildVer">
    <vt:lpwstr>2052-12.1.0.15120</vt:lpwstr>
  </property>
</Properties>
</file>