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1038357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22907763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47410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35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328420"/>
            <a:ext cx="8763000" cy="560133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十字架上的光芒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溫柔</a:t>
            </a:r>
            <a:r>
              <a:rPr kumimoji="1" lang="zh-CN" altLang="zh-TW" sz="3600" b="1" dirty="0">
                <a:latin typeface="PMingLiU" charset="-120"/>
                <a:ea typeface="+mn-ea"/>
                <a:cs typeface="+mn-cs"/>
              </a:rPr>
              <a:t>又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慈祥，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帶著主愛的力量，向著我照亮。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我的心不再隱藏，完全的擺上，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願主愛來澆灌我，在愛中得自由釋放。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我願意降服，我願意降服，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在</a:t>
            </a:r>
            <a:r>
              <a:rPr kumimoji="1" lang="zh-CN" altLang="zh-TW" sz="3600" b="1" dirty="0">
                <a:latin typeface="PMingLiU" charset="-120"/>
                <a:ea typeface="+mn-ea"/>
                <a:cs typeface="+mn-cs"/>
              </a:rPr>
              <a:t>祢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愛的懷抱中，我願意降服，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祢是我的主，祢是我的主 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永遠在祢懷抱中，祢是我，祢是我的主。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新細明體</vt:lpstr>
      <vt:lpstr>宋体</vt:lpstr>
      <vt:lpstr>Times New Roman</vt:lpstr>
      <vt:lpstr>預設簡報設計</vt:lpstr>
      <vt:lpstr>【列平詩選 第35首】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28</cp:revision>
  <dcterms:created xsi:type="dcterms:W3CDTF">2001-09-18T06:10:00Z</dcterms:created>
  <dcterms:modified xsi:type="dcterms:W3CDTF">2025-07-09T22:35:01Z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2324092818B74EC7B50754C91216A8DF_13</vt:lpwstr>
  </property>
  <property fmtid="{D5CDD505-2E9C-101B-9397-08002B2CF9AE}" pid="3" name="KSOProductBuildVer">
    <vt:lpwstr>2052-12.1.0.15120</vt:lpwstr>
  </property>
</Properties>
</file>