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5"/>
  </p:notesMasterIdLst>
  <p:sldIdLst>
    <p:sldId id="300" r:id="rId2"/>
    <p:sldId id="301" r:id="rId3"/>
    <p:sldId id="302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94F5E-9AFA-4290-85F6-ED6B207EE560}" v="1" dt="2025-06-25T21:47:31.527"/>
    <p1510:client id="{38B339AD-4342-4B5A-A2C0-6772EDCA6D29}" v="1" dt="2025-06-25T22:33:54.007"/>
    <p1510:client id="{556BE056-6C2E-45FB-BA4A-D6A04967B3C8}" v="1" dt="2025-06-25T22:01:06.786"/>
    <p1510:client id="{89DFF952-8B30-48DA-8FEB-9867F590475A}" v="1" dt="2025-06-25T22:42:35.552"/>
    <p1510:client id="{90CC1C15-5718-4CFA-AE16-4EDA37E1371F}" v="1" dt="2025-06-25T21:16:11.483"/>
    <p1510:client id="{F50FA8A4-1F7B-4B64-A679-1EA92B82A49A}" v="1" dt="2025-06-25T22:19:08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3"/>
  </p:normalViewPr>
  <p:slideViewPr>
    <p:cSldViewPr snapToGrid="0">
      <p:cViewPr varScale="1">
        <p:scale>
          <a:sx n="66" d="100"/>
          <a:sy n="66" d="100"/>
        </p:scale>
        <p:origin x="12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90CC1C15-5718-4CFA-AE16-4EDA37E1371F}"/>
    <pc:docChg chg="addSld delSld modSld delMainMaster">
      <pc:chgData name="Nina Liu" userId="2a753e1e837561a8" providerId="LiveId" clId="{90CC1C15-5718-4CFA-AE16-4EDA37E1371F}" dt="2025-06-25T21:16:14.622" v="2" actId="47"/>
      <pc:docMkLst>
        <pc:docMk/>
      </pc:docMkLst>
      <pc:sldChg chg="del">
        <pc:chgData name="Nina Liu" userId="2a753e1e837561a8" providerId="LiveId" clId="{90CC1C15-5718-4CFA-AE16-4EDA37E1371F}" dt="2025-06-25T21:16:13.250" v="1" actId="47"/>
        <pc:sldMkLst>
          <pc:docMk/>
          <pc:sldMk cId="830149078" sldId="286"/>
        </pc:sldMkLst>
      </pc:sldChg>
      <pc:sldChg chg="del">
        <pc:chgData name="Nina Liu" userId="2a753e1e837561a8" providerId="LiveId" clId="{90CC1C15-5718-4CFA-AE16-4EDA37E1371F}" dt="2025-06-25T21:16:14.622" v="2" actId="47"/>
        <pc:sldMkLst>
          <pc:docMk/>
          <pc:sldMk cId="288179275" sldId="287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3551510131" sldId="288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1073247823" sldId="289"/>
        </pc:sldMkLst>
      </pc:sldChg>
      <pc:sldMasterChg chg="del delSldLayout">
        <pc:chgData name="Nina Liu" userId="2a753e1e837561a8" providerId="LiveId" clId="{90CC1C15-5718-4CFA-AE16-4EDA37E1371F}" dt="2025-06-25T21:16:14.622" v="2" actId="47"/>
        <pc:sldMasterMkLst>
          <pc:docMk/>
          <pc:sldMasterMk cId="481811437" sldId="2147483660"/>
        </pc:sldMasterMkLst>
        <pc:sldLayoutChg chg="del">
          <pc:chgData name="Nina Liu" userId="2a753e1e837561a8" providerId="LiveId" clId="{90CC1C15-5718-4CFA-AE16-4EDA37E1371F}" dt="2025-06-25T21:16:14.622" v="2" actId="47"/>
          <pc:sldLayoutMkLst>
            <pc:docMk/>
            <pc:sldMasterMk cId="481811437" sldId="2147483660"/>
            <pc:sldLayoutMk cId="1396224554" sldId="2147483661"/>
          </pc:sldLayoutMkLst>
        </pc:sldLayoutChg>
      </pc:sldMasterChg>
    </pc:docChg>
  </pc:docChgLst>
  <pc:docChgLst>
    <pc:chgData name="Nina Liu" userId="2a753e1e837561a8" providerId="LiveId" clId="{89DFF952-8B30-48DA-8FEB-9867F590475A}"/>
    <pc:docChg chg="addSld delSld modSld">
      <pc:chgData name="Nina Liu" userId="2a753e1e837561a8" providerId="LiveId" clId="{89DFF952-8B30-48DA-8FEB-9867F590475A}" dt="2025-06-25T22:42:38.863" v="3" actId="47"/>
      <pc:docMkLst>
        <pc:docMk/>
      </pc:docMkLst>
      <pc:sldChg chg="del">
        <pc:chgData name="Nina Liu" userId="2a753e1e837561a8" providerId="LiveId" clId="{89DFF952-8B30-48DA-8FEB-9867F590475A}" dt="2025-06-25T22:42:37.812" v="1" actId="47"/>
        <pc:sldMkLst>
          <pc:docMk/>
          <pc:sldMk cId="1823305165" sldId="297"/>
        </pc:sldMkLst>
      </pc:sldChg>
      <pc:sldChg chg="del">
        <pc:chgData name="Nina Liu" userId="2a753e1e837561a8" providerId="LiveId" clId="{89DFF952-8B30-48DA-8FEB-9867F590475A}" dt="2025-06-25T22:42:38.366" v="2" actId="47"/>
        <pc:sldMkLst>
          <pc:docMk/>
          <pc:sldMk cId="1636764258" sldId="298"/>
        </pc:sldMkLst>
      </pc:sldChg>
      <pc:sldChg chg="del">
        <pc:chgData name="Nina Liu" userId="2a753e1e837561a8" providerId="LiveId" clId="{89DFF952-8B30-48DA-8FEB-9867F590475A}" dt="2025-06-25T22:42:38.863" v="3" actId="47"/>
        <pc:sldMkLst>
          <pc:docMk/>
          <pc:sldMk cId="976804684" sldId="299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1192218120" sldId="300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1436693930" sldId="301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3317922903" sldId="302"/>
        </pc:sldMkLst>
      </pc:sldChg>
    </pc:docChg>
  </pc:docChgLst>
  <pc:docChgLst>
    <pc:chgData name="Nina Liu" userId="2a753e1e837561a8" providerId="LiveId" clId="{556BE056-6C2E-45FB-BA4A-D6A04967B3C8}"/>
    <pc:docChg chg="addSld delSld modSld">
      <pc:chgData name="Nina Liu" userId="2a753e1e837561a8" providerId="LiveId" clId="{556BE056-6C2E-45FB-BA4A-D6A04967B3C8}" dt="2025-06-25T22:01:10.605" v="2" actId="47"/>
      <pc:docMkLst>
        <pc:docMk/>
      </pc:docMkLst>
      <pc:sldChg chg="del">
        <pc:chgData name="Nina Liu" userId="2a753e1e837561a8" providerId="LiveId" clId="{556BE056-6C2E-45FB-BA4A-D6A04967B3C8}" dt="2025-06-25T22:01:09.169" v="1" actId="47"/>
        <pc:sldMkLst>
          <pc:docMk/>
          <pc:sldMk cId="3744994351" sldId="290"/>
        </pc:sldMkLst>
      </pc:sldChg>
      <pc:sldChg chg="del">
        <pc:chgData name="Nina Liu" userId="2a753e1e837561a8" providerId="LiveId" clId="{556BE056-6C2E-45FB-BA4A-D6A04967B3C8}" dt="2025-06-25T22:01:10.605" v="2" actId="47"/>
        <pc:sldMkLst>
          <pc:docMk/>
          <pc:sldMk cId="3785791122" sldId="291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57471443" sldId="292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292888435" sldId="293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36012059" sldId="294"/>
        </pc:sldMkLst>
      </pc:sldChg>
    </pc:docChg>
  </pc:docChgLst>
  <pc:docChgLst>
    <pc:chgData name="Nina Liu" userId="2a753e1e837561a8" providerId="LiveId" clId="{01694F5E-9AFA-4290-85F6-ED6B207EE560}"/>
    <pc:docChg chg="addSld delSld modSld">
      <pc:chgData name="Nina Liu" userId="2a753e1e837561a8" providerId="LiveId" clId="{01694F5E-9AFA-4290-85F6-ED6B207EE560}" dt="2025-06-25T21:48:00.353" v="6" actId="1076"/>
      <pc:docMkLst>
        <pc:docMk/>
      </pc:docMkLst>
      <pc:sldChg chg="del">
        <pc:chgData name="Nina Liu" userId="2a753e1e837561a8" providerId="LiveId" clId="{01694F5E-9AFA-4290-85F6-ED6B207EE560}" dt="2025-06-25T21:47:33.043" v="1" actId="47"/>
        <pc:sldMkLst>
          <pc:docMk/>
          <pc:sldMk cId="3551510131" sldId="288"/>
        </pc:sldMkLst>
      </pc:sldChg>
      <pc:sldChg chg="del">
        <pc:chgData name="Nina Liu" userId="2a753e1e837561a8" providerId="LiveId" clId="{01694F5E-9AFA-4290-85F6-ED6B207EE560}" dt="2025-06-25T21:47:34.380" v="2" actId="47"/>
        <pc:sldMkLst>
          <pc:docMk/>
          <pc:sldMk cId="1073247823" sldId="289"/>
        </pc:sldMkLst>
      </pc:sldChg>
      <pc:sldChg chg="add">
        <pc:chgData name="Nina Liu" userId="2a753e1e837561a8" providerId="LiveId" clId="{01694F5E-9AFA-4290-85F6-ED6B207EE560}" dt="2025-06-25T21:47:31.524" v="0"/>
        <pc:sldMkLst>
          <pc:docMk/>
          <pc:sldMk cId="3744994351" sldId="290"/>
        </pc:sldMkLst>
      </pc:sldChg>
      <pc:sldChg chg="modSp add mod">
        <pc:chgData name="Nina Liu" userId="2a753e1e837561a8" providerId="LiveId" clId="{01694F5E-9AFA-4290-85F6-ED6B207EE560}" dt="2025-06-25T21:48:00.353" v="6" actId="1076"/>
        <pc:sldMkLst>
          <pc:docMk/>
          <pc:sldMk cId="3785791122" sldId="291"/>
        </pc:sldMkLst>
        <pc:spChg chg="mod">
          <ac:chgData name="Nina Liu" userId="2a753e1e837561a8" providerId="LiveId" clId="{01694F5E-9AFA-4290-85F6-ED6B207EE560}" dt="2025-06-25T21:48:00.353" v="6" actId="1076"/>
          <ac:spMkLst>
            <pc:docMk/>
            <pc:sldMk cId="3785791122" sldId="291"/>
            <ac:spMk id="6" creationId="{FE11FD0C-C496-4ED9-D697-1A66203B0233}"/>
          </ac:spMkLst>
        </pc:spChg>
      </pc:sldChg>
    </pc:docChg>
  </pc:docChgLst>
  <pc:docChgLst>
    <pc:chgData name="Nina Liu" userId="2a753e1e837561a8" providerId="LiveId" clId="{38B339AD-4342-4B5A-A2C0-6772EDCA6D29}"/>
    <pc:docChg chg="addSld delSld modSld">
      <pc:chgData name="Nina Liu" userId="2a753e1e837561a8" providerId="LiveId" clId="{38B339AD-4342-4B5A-A2C0-6772EDCA6D29}" dt="2025-06-25T22:33:57.246" v="3" actId="47"/>
      <pc:docMkLst>
        <pc:docMk/>
      </pc:docMkLst>
      <pc:sldChg chg="del">
        <pc:chgData name="Nina Liu" userId="2a753e1e837561a8" providerId="LiveId" clId="{38B339AD-4342-4B5A-A2C0-6772EDCA6D29}" dt="2025-06-25T22:33:56.065" v="1" actId="47"/>
        <pc:sldMkLst>
          <pc:docMk/>
          <pc:sldMk cId="1052000647" sldId="295"/>
        </pc:sldMkLst>
      </pc:sldChg>
      <pc:sldChg chg="del">
        <pc:chgData name="Nina Liu" userId="2a753e1e837561a8" providerId="LiveId" clId="{38B339AD-4342-4B5A-A2C0-6772EDCA6D29}" dt="2025-06-25T22:33:56.709" v="2" actId="47"/>
        <pc:sldMkLst>
          <pc:docMk/>
          <pc:sldMk cId="2697267129" sldId="296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823305165" sldId="297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636764258" sldId="298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976804684" sldId="299"/>
        </pc:sldMkLst>
      </pc:sldChg>
      <pc:sldChg chg="del">
        <pc:chgData name="Nina Liu" userId="2a753e1e837561a8" providerId="LiveId" clId="{38B339AD-4342-4B5A-A2C0-6772EDCA6D29}" dt="2025-06-25T22:33:57.246" v="3" actId="47"/>
        <pc:sldMkLst>
          <pc:docMk/>
          <pc:sldMk cId="1095621853" sldId="312"/>
        </pc:sldMkLst>
      </pc:sldChg>
    </pc:docChg>
  </pc:docChgLst>
  <pc:docChgLst>
    <pc:chgData name="Nina Liu" userId="2a753e1e837561a8" providerId="LiveId" clId="{F50FA8A4-1F7B-4B64-A679-1EA92B82A49A}"/>
    <pc:docChg chg="addSld delSld modSld">
      <pc:chgData name="Nina Liu" userId="2a753e1e837561a8" providerId="LiveId" clId="{F50FA8A4-1F7B-4B64-A679-1EA92B82A49A}" dt="2025-06-25T22:19:11.565" v="3" actId="47"/>
      <pc:docMkLst>
        <pc:docMk/>
      </pc:docMkLst>
      <pc:sldChg chg="del">
        <pc:chgData name="Nina Liu" userId="2a753e1e837561a8" providerId="LiveId" clId="{F50FA8A4-1F7B-4B64-A679-1EA92B82A49A}" dt="2025-06-25T22:19:10.574" v="1" actId="47"/>
        <pc:sldMkLst>
          <pc:docMk/>
          <pc:sldMk cId="1357471443" sldId="292"/>
        </pc:sldMkLst>
      </pc:sldChg>
      <pc:sldChg chg="del">
        <pc:chgData name="Nina Liu" userId="2a753e1e837561a8" providerId="LiveId" clId="{F50FA8A4-1F7B-4B64-A679-1EA92B82A49A}" dt="2025-06-25T22:19:11.174" v="2" actId="47"/>
        <pc:sldMkLst>
          <pc:docMk/>
          <pc:sldMk cId="1292888435" sldId="293"/>
        </pc:sldMkLst>
      </pc:sldChg>
      <pc:sldChg chg="del">
        <pc:chgData name="Nina Liu" userId="2a753e1e837561a8" providerId="LiveId" clId="{F50FA8A4-1F7B-4B64-A679-1EA92B82A49A}" dt="2025-06-25T22:19:11.565" v="3" actId="47"/>
        <pc:sldMkLst>
          <pc:docMk/>
          <pc:sldMk cId="1336012059" sldId="294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52000647" sldId="295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2697267129" sldId="296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95621853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436D-4922-EE49-A2ED-A0FFE585D0A0}" type="datetimeFigureOut">
              <a:rPr kumimoji="1" lang="zh-CN" altLang="en-US" smtClean="0"/>
              <a:t>2025/7/9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30E31-8C7A-7942-A1CE-F96D01D966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459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A648D83-84D1-5D71-EB5C-BB61542C8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="" xmlns:a16="http://schemas.microsoft.com/office/drawing/2014/main" id="{2F61E2FB-D18C-5CBA-D2AA-1A207258FB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="" xmlns:a16="http://schemas.microsoft.com/office/drawing/2014/main" id="{17CFF4AB-E65E-28C9-A161-F707B25863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="" xmlns:a16="http://schemas.microsoft.com/office/drawing/2014/main" id="{1DBC826B-3642-5738-122E-A769F9FF7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31.</a:t>
            </a:r>
            <a:r>
              <a:rPr lang="zh-TW" altLang="en-US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心裏火熱事主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4136942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15C922F-82D1-ED2F-651E-454E41BA8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="" xmlns:a16="http://schemas.microsoft.com/office/drawing/2014/main" id="{0813573D-EFCE-C3F7-6C0D-E2B075DF05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="" xmlns:a16="http://schemas.microsoft.com/office/drawing/2014/main" id="{2C56294C-F3AB-C9B7-E357-980B1776C2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="" xmlns:a16="http://schemas.microsoft.com/office/drawing/2014/main" id="{3F3A7934-2441-122A-6912-5CE1A8B22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31.</a:t>
            </a:r>
            <a:r>
              <a:rPr 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心裏火熱事主</a:t>
            </a:r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762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0977534-157E-8926-3A9C-1A9CF35A9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="" xmlns:a16="http://schemas.microsoft.com/office/drawing/2014/main" id="{78F655F8-911C-0E3B-33AE-D8EA7E5A08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="" xmlns:a16="http://schemas.microsoft.com/office/drawing/2014/main" id="{06C4EE71-0111-FA9D-A769-4EE859C8DF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="" xmlns:a16="http://schemas.microsoft.com/office/drawing/2014/main" id="{9DDB92ED-BB1F-AE88-F830-109CA08FD4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31.</a:t>
            </a:r>
            <a:r>
              <a:rPr 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心裏火熱事主</a:t>
            </a:r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4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3679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B62C1DF-FCEF-A289-AD0C-B3310C231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="" xmlns:a16="http://schemas.microsoft.com/office/drawing/2014/main" id="{A3CDF042-BFAD-3557-B4C8-F9B1321D3B8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673648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31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F34CC9F-B602-0894-002C-E809A1660153}"/>
              </a:ext>
            </a:extLst>
          </p:cNvPr>
          <p:cNvSpPr txBox="1"/>
          <p:nvPr/>
        </p:nvSpPr>
        <p:spPr>
          <a:xfrm>
            <a:off x="277318" y="2224199"/>
            <a:ext cx="8589364" cy="333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耶穌是造我的恩主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，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祂的慈愛永無窮盡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;
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祂看顧保守我，祂看顧保守我。
我今豈可辜負主恩，我願靠主虔誠立志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 心裏火熱事主，心裏火熱事主！</a:t>
            </a:r>
            <a:endParaRPr kumimoji="0" lang="en-CA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A008689-1508-3622-EB45-0DC29CF91C24}"/>
              </a:ext>
            </a:extLst>
          </p:cNvPr>
          <p:cNvSpPr txBox="1"/>
          <p:nvPr/>
        </p:nvSpPr>
        <p:spPr>
          <a:xfrm>
            <a:off x="4421959" y="164682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9221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DA3D641-F191-79DC-0A53-2C0EABBAB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21C8443-A5FD-5AD5-3710-B20A122AA6C2}"/>
              </a:ext>
            </a:extLst>
          </p:cNvPr>
          <p:cNvSpPr txBox="1"/>
          <p:nvPr/>
        </p:nvSpPr>
        <p:spPr>
          <a:xfrm>
            <a:off x="445957" y="1901240"/>
            <a:ext cx="8252086" cy="33371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祂帶領我經過曠野，享受屬靈豐盛生命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;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主恩實在無比，主恩實在無比。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我今豈可辜負主恩，我願靠主虔誠立志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 心裏火熱事主，心裏火熱事主！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A01005E6-8C72-345E-B594-9EE1E3468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60366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31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1148E14-1C87-BC8C-6DA7-FAD0F1912978}"/>
              </a:ext>
            </a:extLst>
          </p:cNvPr>
          <p:cNvSpPr txBox="1"/>
          <p:nvPr/>
        </p:nvSpPr>
        <p:spPr>
          <a:xfrm>
            <a:off x="4421959" y="102175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3669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74F4B12-9C18-B1B5-5A5E-9C4E6E531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38D96EE-979B-AD12-310C-35EB82ACF163}"/>
              </a:ext>
            </a:extLst>
          </p:cNvPr>
          <p:cNvSpPr txBox="1"/>
          <p:nvPr/>
        </p:nvSpPr>
        <p:spPr>
          <a:xfrm>
            <a:off x="445957" y="1960427"/>
            <a:ext cx="825208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主愛深高難以測</a:t>
            </a:r>
            <a:r>
              <a:rPr kumimoji="0" lang="zh-TW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度</a:t>
            </a:r>
            <a:r>
              <a:rPr kumimoji="0" lang="zh-TW" alt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，主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恩深厚難以圖報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;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惟願全獻與祢，惟願全獻與祢。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我今豈可辜負主恩，我願靠主虔誠立志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 心裏火熱事主，心裏火熱事主！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59ECA2F5-FE19-286C-9416-953FBE582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31790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31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5191856-8A84-F692-545D-6E9FD6E9CE81}"/>
              </a:ext>
            </a:extLst>
          </p:cNvPr>
          <p:cNvSpPr txBox="1"/>
          <p:nvPr/>
        </p:nvSpPr>
        <p:spPr>
          <a:xfrm>
            <a:off x="4421959" y="112177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1792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167</Words>
  <Application>Microsoft Office PowerPoint</Application>
  <PresentationFormat>On-screen Show (4:3)</PresentationFormat>
  <Paragraphs>19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KaiTi</vt:lpstr>
      <vt:lpstr>新細明體</vt:lpstr>
      <vt:lpstr>Aptos</vt:lpstr>
      <vt:lpstr>DengXian</vt:lpstr>
      <vt:lpstr>DengXian</vt:lpstr>
      <vt:lpstr>STKaiti</vt:lpstr>
      <vt:lpstr>Times New Roman</vt:lpstr>
      <vt:lpstr>1_預設簡報設計</vt:lpstr>
      <vt:lpstr>【列平詩選 第31首】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第31首】</dc:title>
  <dc:creator>Nina Liu</dc:creator>
  <cp:lastModifiedBy>Peter Law</cp:lastModifiedBy>
  <cp:revision>4</cp:revision>
  <dcterms:created xsi:type="dcterms:W3CDTF">2025-06-25T03:06:14Z</dcterms:created>
  <dcterms:modified xsi:type="dcterms:W3CDTF">2025-07-09T22:32:56Z</dcterms:modified>
</cp:coreProperties>
</file>