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5"/>
  </p:notesMasterIdLst>
  <p:sldIdLst>
    <p:sldId id="297" r:id="rId2"/>
    <p:sldId id="298" r:id="rId3"/>
    <p:sldId id="299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694F5E-9AFA-4290-85F6-ED6B207EE560}" v="1" dt="2025-06-25T21:47:31.527"/>
    <p1510:client id="{38B339AD-4342-4B5A-A2C0-6772EDCA6D29}" v="1" dt="2025-06-25T22:33:54.007"/>
    <p1510:client id="{556BE056-6C2E-45FB-BA4A-D6A04967B3C8}" v="1" dt="2025-06-25T22:01:06.786"/>
    <p1510:client id="{90CC1C15-5718-4CFA-AE16-4EDA37E1371F}" v="1" dt="2025-06-25T21:16:11.483"/>
    <p1510:client id="{F50FA8A4-1F7B-4B64-A679-1EA92B82A49A}" v="1" dt="2025-06-25T22:19:08.0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3"/>
  </p:normalViewPr>
  <p:slideViewPr>
    <p:cSldViewPr snapToGrid="0">
      <p:cViewPr varScale="1">
        <p:scale>
          <a:sx n="66" d="100"/>
          <a:sy n="66" d="100"/>
        </p:scale>
        <p:origin x="128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Liu" userId="2a753e1e837561a8" providerId="LiveId" clId="{90CC1C15-5718-4CFA-AE16-4EDA37E1371F}"/>
    <pc:docChg chg="addSld delSld modSld delMainMaster">
      <pc:chgData name="Nina Liu" userId="2a753e1e837561a8" providerId="LiveId" clId="{90CC1C15-5718-4CFA-AE16-4EDA37E1371F}" dt="2025-06-25T21:16:14.622" v="2" actId="47"/>
      <pc:docMkLst>
        <pc:docMk/>
      </pc:docMkLst>
      <pc:sldChg chg="del">
        <pc:chgData name="Nina Liu" userId="2a753e1e837561a8" providerId="LiveId" clId="{90CC1C15-5718-4CFA-AE16-4EDA37E1371F}" dt="2025-06-25T21:16:13.250" v="1" actId="47"/>
        <pc:sldMkLst>
          <pc:docMk/>
          <pc:sldMk cId="830149078" sldId="286"/>
        </pc:sldMkLst>
      </pc:sldChg>
      <pc:sldChg chg="del">
        <pc:chgData name="Nina Liu" userId="2a753e1e837561a8" providerId="LiveId" clId="{90CC1C15-5718-4CFA-AE16-4EDA37E1371F}" dt="2025-06-25T21:16:14.622" v="2" actId="47"/>
        <pc:sldMkLst>
          <pc:docMk/>
          <pc:sldMk cId="288179275" sldId="287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3551510131" sldId="288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1073247823" sldId="289"/>
        </pc:sldMkLst>
      </pc:sldChg>
      <pc:sldMasterChg chg="del delSldLayout">
        <pc:chgData name="Nina Liu" userId="2a753e1e837561a8" providerId="LiveId" clId="{90CC1C15-5718-4CFA-AE16-4EDA37E1371F}" dt="2025-06-25T21:16:14.622" v="2" actId="47"/>
        <pc:sldMasterMkLst>
          <pc:docMk/>
          <pc:sldMasterMk cId="481811437" sldId="2147483660"/>
        </pc:sldMasterMkLst>
        <pc:sldLayoutChg chg="del">
          <pc:chgData name="Nina Liu" userId="2a753e1e837561a8" providerId="LiveId" clId="{90CC1C15-5718-4CFA-AE16-4EDA37E1371F}" dt="2025-06-25T21:16:14.622" v="2" actId="47"/>
          <pc:sldLayoutMkLst>
            <pc:docMk/>
            <pc:sldMasterMk cId="481811437" sldId="2147483660"/>
            <pc:sldLayoutMk cId="1396224554" sldId="2147483661"/>
          </pc:sldLayoutMkLst>
        </pc:sldLayoutChg>
      </pc:sldMasterChg>
    </pc:docChg>
  </pc:docChgLst>
  <pc:docChgLst>
    <pc:chgData name="Nina Liu" userId="2a753e1e837561a8" providerId="LiveId" clId="{556BE056-6C2E-45FB-BA4A-D6A04967B3C8}"/>
    <pc:docChg chg="addSld delSld modSld">
      <pc:chgData name="Nina Liu" userId="2a753e1e837561a8" providerId="LiveId" clId="{556BE056-6C2E-45FB-BA4A-D6A04967B3C8}" dt="2025-06-25T22:01:10.605" v="2" actId="47"/>
      <pc:docMkLst>
        <pc:docMk/>
      </pc:docMkLst>
      <pc:sldChg chg="del">
        <pc:chgData name="Nina Liu" userId="2a753e1e837561a8" providerId="LiveId" clId="{556BE056-6C2E-45FB-BA4A-D6A04967B3C8}" dt="2025-06-25T22:01:09.169" v="1" actId="47"/>
        <pc:sldMkLst>
          <pc:docMk/>
          <pc:sldMk cId="3744994351" sldId="290"/>
        </pc:sldMkLst>
      </pc:sldChg>
      <pc:sldChg chg="del">
        <pc:chgData name="Nina Liu" userId="2a753e1e837561a8" providerId="LiveId" clId="{556BE056-6C2E-45FB-BA4A-D6A04967B3C8}" dt="2025-06-25T22:01:10.605" v="2" actId="47"/>
        <pc:sldMkLst>
          <pc:docMk/>
          <pc:sldMk cId="3785791122" sldId="291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357471443" sldId="292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292888435" sldId="293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336012059" sldId="294"/>
        </pc:sldMkLst>
      </pc:sldChg>
    </pc:docChg>
  </pc:docChgLst>
  <pc:docChgLst>
    <pc:chgData name="Nina Liu" userId="2a753e1e837561a8" providerId="LiveId" clId="{01694F5E-9AFA-4290-85F6-ED6B207EE560}"/>
    <pc:docChg chg="addSld delSld modSld">
      <pc:chgData name="Nina Liu" userId="2a753e1e837561a8" providerId="LiveId" clId="{01694F5E-9AFA-4290-85F6-ED6B207EE560}" dt="2025-06-25T21:48:00.353" v="6" actId="1076"/>
      <pc:docMkLst>
        <pc:docMk/>
      </pc:docMkLst>
      <pc:sldChg chg="del">
        <pc:chgData name="Nina Liu" userId="2a753e1e837561a8" providerId="LiveId" clId="{01694F5E-9AFA-4290-85F6-ED6B207EE560}" dt="2025-06-25T21:47:33.043" v="1" actId="47"/>
        <pc:sldMkLst>
          <pc:docMk/>
          <pc:sldMk cId="3551510131" sldId="288"/>
        </pc:sldMkLst>
      </pc:sldChg>
      <pc:sldChg chg="del">
        <pc:chgData name="Nina Liu" userId="2a753e1e837561a8" providerId="LiveId" clId="{01694F5E-9AFA-4290-85F6-ED6B207EE560}" dt="2025-06-25T21:47:34.380" v="2" actId="47"/>
        <pc:sldMkLst>
          <pc:docMk/>
          <pc:sldMk cId="1073247823" sldId="289"/>
        </pc:sldMkLst>
      </pc:sldChg>
      <pc:sldChg chg="add">
        <pc:chgData name="Nina Liu" userId="2a753e1e837561a8" providerId="LiveId" clId="{01694F5E-9AFA-4290-85F6-ED6B207EE560}" dt="2025-06-25T21:47:31.524" v="0"/>
        <pc:sldMkLst>
          <pc:docMk/>
          <pc:sldMk cId="3744994351" sldId="290"/>
        </pc:sldMkLst>
      </pc:sldChg>
      <pc:sldChg chg="modSp add mod">
        <pc:chgData name="Nina Liu" userId="2a753e1e837561a8" providerId="LiveId" clId="{01694F5E-9AFA-4290-85F6-ED6B207EE560}" dt="2025-06-25T21:48:00.353" v="6" actId="1076"/>
        <pc:sldMkLst>
          <pc:docMk/>
          <pc:sldMk cId="3785791122" sldId="291"/>
        </pc:sldMkLst>
        <pc:spChg chg="mod">
          <ac:chgData name="Nina Liu" userId="2a753e1e837561a8" providerId="LiveId" clId="{01694F5E-9AFA-4290-85F6-ED6B207EE560}" dt="2025-06-25T21:48:00.353" v="6" actId="1076"/>
          <ac:spMkLst>
            <pc:docMk/>
            <pc:sldMk cId="3785791122" sldId="291"/>
            <ac:spMk id="6" creationId="{FE11FD0C-C496-4ED9-D697-1A66203B0233}"/>
          </ac:spMkLst>
        </pc:spChg>
      </pc:sldChg>
    </pc:docChg>
  </pc:docChgLst>
  <pc:docChgLst>
    <pc:chgData name="Nina Liu" userId="2a753e1e837561a8" providerId="LiveId" clId="{38B339AD-4342-4B5A-A2C0-6772EDCA6D29}"/>
    <pc:docChg chg="addSld delSld modSld">
      <pc:chgData name="Nina Liu" userId="2a753e1e837561a8" providerId="LiveId" clId="{38B339AD-4342-4B5A-A2C0-6772EDCA6D29}" dt="2025-06-25T22:33:57.246" v="3" actId="47"/>
      <pc:docMkLst>
        <pc:docMk/>
      </pc:docMkLst>
      <pc:sldChg chg="del">
        <pc:chgData name="Nina Liu" userId="2a753e1e837561a8" providerId="LiveId" clId="{38B339AD-4342-4B5A-A2C0-6772EDCA6D29}" dt="2025-06-25T22:33:56.065" v="1" actId="47"/>
        <pc:sldMkLst>
          <pc:docMk/>
          <pc:sldMk cId="1052000647" sldId="295"/>
        </pc:sldMkLst>
      </pc:sldChg>
      <pc:sldChg chg="del">
        <pc:chgData name="Nina Liu" userId="2a753e1e837561a8" providerId="LiveId" clId="{38B339AD-4342-4B5A-A2C0-6772EDCA6D29}" dt="2025-06-25T22:33:56.709" v="2" actId="47"/>
        <pc:sldMkLst>
          <pc:docMk/>
          <pc:sldMk cId="2697267129" sldId="296"/>
        </pc:sldMkLst>
      </pc:sldChg>
      <pc:sldChg chg="add">
        <pc:chgData name="Nina Liu" userId="2a753e1e837561a8" providerId="LiveId" clId="{38B339AD-4342-4B5A-A2C0-6772EDCA6D29}" dt="2025-06-25T22:33:54.004" v="0"/>
        <pc:sldMkLst>
          <pc:docMk/>
          <pc:sldMk cId="1823305165" sldId="297"/>
        </pc:sldMkLst>
      </pc:sldChg>
      <pc:sldChg chg="add">
        <pc:chgData name="Nina Liu" userId="2a753e1e837561a8" providerId="LiveId" clId="{38B339AD-4342-4B5A-A2C0-6772EDCA6D29}" dt="2025-06-25T22:33:54.004" v="0"/>
        <pc:sldMkLst>
          <pc:docMk/>
          <pc:sldMk cId="1636764258" sldId="298"/>
        </pc:sldMkLst>
      </pc:sldChg>
      <pc:sldChg chg="add">
        <pc:chgData name="Nina Liu" userId="2a753e1e837561a8" providerId="LiveId" clId="{38B339AD-4342-4B5A-A2C0-6772EDCA6D29}" dt="2025-06-25T22:33:54.004" v="0"/>
        <pc:sldMkLst>
          <pc:docMk/>
          <pc:sldMk cId="976804684" sldId="299"/>
        </pc:sldMkLst>
      </pc:sldChg>
      <pc:sldChg chg="del">
        <pc:chgData name="Nina Liu" userId="2a753e1e837561a8" providerId="LiveId" clId="{38B339AD-4342-4B5A-A2C0-6772EDCA6D29}" dt="2025-06-25T22:33:57.246" v="3" actId="47"/>
        <pc:sldMkLst>
          <pc:docMk/>
          <pc:sldMk cId="1095621853" sldId="312"/>
        </pc:sldMkLst>
      </pc:sldChg>
    </pc:docChg>
  </pc:docChgLst>
  <pc:docChgLst>
    <pc:chgData name="Nina Liu" userId="2a753e1e837561a8" providerId="LiveId" clId="{F50FA8A4-1F7B-4B64-A679-1EA92B82A49A}"/>
    <pc:docChg chg="addSld delSld modSld">
      <pc:chgData name="Nina Liu" userId="2a753e1e837561a8" providerId="LiveId" clId="{F50FA8A4-1F7B-4B64-A679-1EA92B82A49A}" dt="2025-06-25T22:19:11.565" v="3" actId="47"/>
      <pc:docMkLst>
        <pc:docMk/>
      </pc:docMkLst>
      <pc:sldChg chg="del">
        <pc:chgData name="Nina Liu" userId="2a753e1e837561a8" providerId="LiveId" clId="{F50FA8A4-1F7B-4B64-A679-1EA92B82A49A}" dt="2025-06-25T22:19:10.574" v="1" actId="47"/>
        <pc:sldMkLst>
          <pc:docMk/>
          <pc:sldMk cId="1357471443" sldId="292"/>
        </pc:sldMkLst>
      </pc:sldChg>
      <pc:sldChg chg="del">
        <pc:chgData name="Nina Liu" userId="2a753e1e837561a8" providerId="LiveId" clId="{F50FA8A4-1F7B-4B64-A679-1EA92B82A49A}" dt="2025-06-25T22:19:11.174" v="2" actId="47"/>
        <pc:sldMkLst>
          <pc:docMk/>
          <pc:sldMk cId="1292888435" sldId="293"/>
        </pc:sldMkLst>
      </pc:sldChg>
      <pc:sldChg chg="del">
        <pc:chgData name="Nina Liu" userId="2a753e1e837561a8" providerId="LiveId" clId="{F50FA8A4-1F7B-4B64-A679-1EA92B82A49A}" dt="2025-06-25T22:19:11.565" v="3" actId="47"/>
        <pc:sldMkLst>
          <pc:docMk/>
          <pc:sldMk cId="1336012059" sldId="294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1052000647" sldId="295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2697267129" sldId="296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1095621853" sldId="3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F436D-4922-EE49-A2ED-A0FFE585D0A0}" type="datetimeFigureOut">
              <a:rPr kumimoji="1" lang="zh-CN" altLang="en-US" smtClean="0"/>
              <a:t>2025/7/9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30E31-8C7A-7942-A1CE-F96D01D966E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84599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8B7B084-4AB7-5D4F-EAEF-B9B841B6C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B74C7BE3-5B17-0427-AC09-5D5FCDC128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23A27F05-37A0-9C5D-8478-901D238A67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68830157-6431-2C32-7655-58372F3A05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30.</a:t>
            </a:r>
            <a:r>
              <a:rPr lang="zh-TW" altLang="en-US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使我流淚的主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2097132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3D5F429-BBD7-ACFD-72AD-39DE94B1B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2A9DEC6D-0EF1-12CF-DECC-ADEA49AECB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B0F942BA-92EF-F430-B7D2-AE7FBE5718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1C2A4225-F518-6555-F00A-03D54DFA2F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30. 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使我流淚的主</a:t>
            </a:r>
          </a:p>
        </p:txBody>
      </p:sp>
    </p:spTree>
    <p:extLst>
      <p:ext uri="{BB962C8B-B14F-4D97-AF65-F5344CB8AC3E}">
        <p14:creationId xmlns:p14="http://schemas.microsoft.com/office/powerpoint/2010/main" val="1024076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3190354-F562-6378-C9B2-3421C9ADC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872B5A7F-79EE-C5AD-245F-1ACEEB389C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846B1C5D-6B47-3ACC-9907-A82514D3AB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0AA0A0EE-64BF-57AE-D0EE-27E6889C0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30. 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使我流淚的主</a:t>
            </a:r>
          </a:p>
        </p:txBody>
      </p:sp>
    </p:spTree>
    <p:extLst>
      <p:ext uri="{BB962C8B-B14F-4D97-AF65-F5344CB8AC3E}">
        <p14:creationId xmlns:p14="http://schemas.microsoft.com/office/powerpoint/2010/main" val="2427942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84" indent="0" algn="ctr">
              <a:buNone/>
              <a:defRPr/>
            </a:lvl2pPr>
            <a:lvl3pPr marL="685766" indent="0" algn="ctr">
              <a:buNone/>
              <a:defRPr/>
            </a:lvl3pPr>
            <a:lvl4pPr marL="1028649" indent="0" algn="ctr">
              <a:buNone/>
              <a:defRPr/>
            </a:lvl4pPr>
            <a:lvl5pPr marL="1371532" indent="0" algn="ctr">
              <a:buNone/>
              <a:defRPr/>
            </a:lvl5pPr>
            <a:lvl6pPr marL="1714415" indent="0" algn="ctr">
              <a:buNone/>
              <a:defRPr/>
            </a:lvl6pPr>
            <a:lvl7pPr marL="2057297" indent="0" algn="ctr">
              <a:buNone/>
              <a:defRPr/>
            </a:lvl7pPr>
            <a:lvl8pPr marL="2400180" indent="0" algn="ctr">
              <a:buNone/>
              <a:defRPr/>
            </a:lvl8pPr>
            <a:lvl9pPr marL="2743064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66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367985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84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49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3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2" indent="-257162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07" indent="-171442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090" indent="-171442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2974" indent="-171442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856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39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22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05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B2AD514-A71B-FBBE-A1B2-F90273F22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9C32C4C4-2C58-7069-F9DA-14D07D506C2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437371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【</a:t>
            </a:r>
            <a:r>
              <a:rPr lang="zh-CN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列平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詩</a:t>
            </a:r>
            <a:r>
              <a:rPr lang="zh-CN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選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 第</a:t>
            </a:r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30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首</a:t>
            </a:r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F7D2971-23BF-FD39-0604-5518CD2987E2}"/>
              </a:ext>
            </a:extLst>
          </p:cNvPr>
          <p:cNvSpPr txBox="1"/>
          <p:nvPr/>
        </p:nvSpPr>
        <p:spPr>
          <a:xfrm>
            <a:off x="277318" y="1811715"/>
            <a:ext cx="8589364" cy="4394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我在罪中墮落沉淪遠離天上父神，
直到因信仰望十架，見主慈愛雙眼。
 祂眼中充滿慈愛，祂眼中充滿慈愛</a:t>
            </a:r>
            <a:r>
              <a:rPr kumimoji="0" lang="en-CA" altLang="zh-TW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,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使我眼淚流使我心破碎，</a:t>
            </a:r>
            <a:endParaRPr kumimoji="0" lang="en-CA" altLang="zh-TW" sz="3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祂眼中充滿慈愛。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5303E89-AACF-F3FA-36F3-C9E8B594ACC5}"/>
              </a:ext>
            </a:extLst>
          </p:cNvPr>
          <p:cNvSpPr txBox="1"/>
          <p:nvPr/>
        </p:nvSpPr>
        <p:spPr>
          <a:xfrm>
            <a:off x="4286205" y="144238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23305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AB8CD1B-2428-30FB-6FD2-C4D7B7F85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16C6C5B-42CC-5901-5FF4-B0BE23CCA3BB}"/>
              </a:ext>
            </a:extLst>
          </p:cNvPr>
          <p:cNvSpPr txBox="1"/>
          <p:nvPr/>
        </p:nvSpPr>
        <p:spPr>
          <a:xfrm>
            <a:off x="351567" y="1506945"/>
            <a:ext cx="8440866" cy="4394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我見救主身懸十架頭戴荊棘冕旒</a:t>
            </a:r>
            <a:r>
              <a:rPr kumimoji="0" lang="zh-CN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，</a:t>
            </a: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
彷彿祂向我慈聲說，為你我身受死。
 祂眼中充滿慈愛，祂眼中充滿慈愛， 使我眼淚流使我心破碎，</a:t>
            </a:r>
            <a:endParaRPr kumimoji="0" lang="en-CA" altLang="zh-TW" sz="3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祂眼中充滿慈愛。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FF2BE461-F417-DF81-06F6-B9816E183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60366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7077E66-C23C-A115-74AA-9FA338AF1AB2}"/>
              </a:ext>
            </a:extLst>
          </p:cNvPr>
          <p:cNvSpPr txBox="1"/>
          <p:nvPr/>
        </p:nvSpPr>
        <p:spPr>
          <a:xfrm>
            <a:off x="4371930" y="77178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36764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EC30F91-0452-EE5B-4AEB-349FBC4E5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B6472A9-48D4-EB6C-FF37-5C4EA36FED6B}"/>
              </a:ext>
            </a:extLst>
          </p:cNvPr>
          <p:cNvSpPr txBox="1"/>
          <p:nvPr/>
        </p:nvSpPr>
        <p:spPr>
          <a:xfrm>
            <a:off x="222978" y="1446843"/>
            <a:ext cx="8698041" cy="4394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我斷不能輕忽主大仁愛掉頭不顧</a:t>
            </a:r>
            <a:r>
              <a:rPr kumimoji="0" lang="zh-CN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，</a:t>
            </a: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
祂救我靈洗我罪污，我今屬主保護。
   祂眼中充滿慈愛，祂眼中充滿慈愛</a:t>
            </a:r>
            <a:r>
              <a:rPr kumimoji="0" lang="zh-CN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，</a:t>
            </a: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 使我眼淚流使我心破碎，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祂眼中充滿慈愛。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0C1C9E4F-A40C-7E51-BD54-EF1286567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74653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30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B33FE89-2E9E-E849-1DB7-2CAFB70B499E}"/>
              </a:ext>
            </a:extLst>
          </p:cNvPr>
          <p:cNvSpPr txBox="1"/>
          <p:nvPr/>
        </p:nvSpPr>
        <p:spPr>
          <a:xfrm>
            <a:off x="4421958" y="69460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76804684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94</Words>
  <Application>Microsoft Office PowerPoint</Application>
  <PresentationFormat>On-screen Show (4:3)</PresentationFormat>
  <Paragraphs>19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KaiTi</vt:lpstr>
      <vt:lpstr>新細明體</vt:lpstr>
      <vt:lpstr>Aptos</vt:lpstr>
      <vt:lpstr>DengXian</vt:lpstr>
      <vt:lpstr>DengXian</vt:lpstr>
      <vt:lpstr>STKaiti</vt:lpstr>
      <vt:lpstr>Times New Roman</vt:lpstr>
      <vt:lpstr>1_預設簡報設計</vt:lpstr>
      <vt:lpstr>【列平詩選 第30首】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【列平詩選 第30首】</dc:title>
  <dc:creator>Nina Liu</dc:creator>
  <cp:lastModifiedBy>Peter Law</cp:lastModifiedBy>
  <cp:revision>4</cp:revision>
  <dcterms:created xsi:type="dcterms:W3CDTF">2025-06-25T03:06:14Z</dcterms:created>
  <dcterms:modified xsi:type="dcterms:W3CDTF">2025-07-09T22:32:32Z</dcterms:modified>
</cp:coreProperties>
</file>