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5"/>
  </p:notesMasterIdLst>
  <p:sldIdLst>
    <p:sldId id="295" r:id="rId2"/>
    <p:sldId id="296" r:id="rId3"/>
    <p:sldId id="312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694F5E-9AFA-4290-85F6-ED6B207EE560}" v="1" dt="2025-06-25T21:47:31.527"/>
    <p1510:client id="{556BE056-6C2E-45FB-BA4A-D6A04967B3C8}" v="1" dt="2025-06-25T22:01:06.786"/>
    <p1510:client id="{90CC1C15-5718-4CFA-AE16-4EDA37E1371F}" v="1" dt="2025-06-25T21:16:11.483"/>
    <p1510:client id="{F50FA8A4-1F7B-4B64-A679-1EA92B82A49A}" v="1" dt="2025-06-25T22:19:08.0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53"/>
  </p:normalViewPr>
  <p:slideViewPr>
    <p:cSldViewPr snapToGrid="0">
      <p:cViewPr varScale="1">
        <p:scale>
          <a:sx n="68" d="100"/>
          <a:sy n="68" d="100"/>
        </p:scale>
        <p:origin x="15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Liu" userId="2a753e1e837561a8" providerId="LiveId" clId="{90CC1C15-5718-4CFA-AE16-4EDA37E1371F}"/>
    <pc:docChg chg="addSld delSld modSld delMainMaster">
      <pc:chgData name="Nina Liu" userId="2a753e1e837561a8" providerId="LiveId" clId="{90CC1C15-5718-4CFA-AE16-4EDA37E1371F}" dt="2025-06-25T21:16:14.622" v="2" actId="47"/>
      <pc:docMkLst>
        <pc:docMk/>
      </pc:docMkLst>
      <pc:sldChg chg="del">
        <pc:chgData name="Nina Liu" userId="2a753e1e837561a8" providerId="LiveId" clId="{90CC1C15-5718-4CFA-AE16-4EDA37E1371F}" dt="2025-06-25T21:16:13.250" v="1" actId="47"/>
        <pc:sldMkLst>
          <pc:docMk/>
          <pc:sldMk cId="830149078" sldId="286"/>
        </pc:sldMkLst>
      </pc:sldChg>
      <pc:sldChg chg="del">
        <pc:chgData name="Nina Liu" userId="2a753e1e837561a8" providerId="LiveId" clId="{90CC1C15-5718-4CFA-AE16-4EDA37E1371F}" dt="2025-06-25T21:16:14.622" v="2" actId="47"/>
        <pc:sldMkLst>
          <pc:docMk/>
          <pc:sldMk cId="288179275" sldId="287"/>
        </pc:sldMkLst>
      </pc:sldChg>
      <pc:sldChg chg="add">
        <pc:chgData name="Nina Liu" userId="2a753e1e837561a8" providerId="LiveId" clId="{90CC1C15-5718-4CFA-AE16-4EDA37E1371F}" dt="2025-06-25T21:16:11.478" v="0"/>
        <pc:sldMkLst>
          <pc:docMk/>
          <pc:sldMk cId="3551510131" sldId="288"/>
        </pc:sldMkLst>
      </pc:sldChg>
      <pc:sldChg chg="add">
        <pc:chgData name="Nina Liu" userId="2a753e1e837561a8" providerId="LiveId" clId="{90CC1C15-5718-4CFA-AE16-4EDA37E1371F}" dt="2025-06-25T21:16:11.478" v="0"/>
        <pc:sldMkLst>
          <pc:docMk/>
          <pc:sldMk cId="1073247823" sldId="289"/>
        </pc:sldMkLst>
      </pc:sldChg>
      <pc:sldMasterChg chg="del delSldLayout">
        <pc:chgData name="Nina Liu" userId="2a753e1e837561a8" providerId="LiveId" clId="{90CC1C15-5718-4CFA-AE16-4EDA37E1371F}" dt="2025-06-25T21:16:14.622" v="2" actId="47"/>
        <pc:sldMasterMkLst>
          <pc:docMk/>
          <pc:sldMasterMk cId="481811437" sldId="2147483660"/>
        </pc:sldMasterMkLst>
        <pc:sldLayoutChg chg="del">
          <pc:chgData name="Nina Liu" userId="2a753e1e837561a8" providerId="LiveId" clId="{90CC1C15-5718-4CFA-AE16-4EDA37E1371F}" dt="2025-06-25T21:16:14.622" v="2" actId="47"/>
          <pc:sldLayoutMkLst>
            <pc:docMk/>
            <pc:sldMasterMk cId="481811437" sldId="2147483660"/>
            <pc:sldLayoutMk cId="1396224554" sldId="2147483661"/>
          </pc:sldLayoutMkLst>
        </pc:sldLayoutChg>
      </pc:sldMasterChg>
    </pc:docChg>
  </pc:docChgLst>
  <pc:docChgLst>
    <pc:chgData name="Nina Liu" userId="2a753e1e837561a8" providerId="LiveId" clId="{556BE056-6C2E-45FB-BA4A-D6A04967B3C8}"/>
    <pc:docChg chg="addSld delSld modSld">
      <pc:chgData name="Nina Liu" userId="2a753e1e837561a8" providerId="LiveId" clId="{556BE056-6C2E-45FB-BA4A-D6A04967B3C8}" dt="2025-06-25T22:01:10.605" v="2" actId="47"/>
      <pc:docMkLst>
        <pc:docMk/>
      </pc:docMkLst>
      <pc:sldChg chg="del">
        <pc:chgData name="Nina Liu" userId="2a753e1e837561a8" providerId="LiveId" clId="{556BE056-6C2E-45FB-BA4A-D6A04967B3C8}" dt="2025-06-25T22:01:09.169" v="1" actId="47"/>
        <pc:sldMkLst>
          <pc:docMk/>
          <pc:sldMk cId="3744994351" sldId="290"/>
        </pc:sldMkLst>
      </pc:sldChg>
      <pc:sldChg chg="del">
        <pc:chgData name="Nina Liu" userId="2a753e1e837561a8" providerId="LiveId" clId="{556BE056-6C2E-45FB-BA4A-D6A04967B3C8}" dt="2025-06-25T22:01:10.605" v="2" actId="47"/>
        <pc:sldMkLst>
          <pc:docMk/>
          <pc:sldMk cId="3785791122" sldId="291"/>
        </pc:sldMkLst>
      </pc:sldChg>
      <pc:sldChg chg="add">
        <pc:chgData name="Nina Liu" userId="2a753e1e837561a8" providerId="LiveId" clId="{556BE056-6C2E-45FB-BA4A-D6A04967B3C8}" dt="2025-06-25T22:01:06.780" v="0"/>
        <pc:sldMkLst>
          <pc:docMk/>
          <pc:sldMk cId="1357471443" sldId="292"/>
        </pc:sldMkLst>
      </pc:sldChg>
      <pc:sldChg chg="add">
        <pc:chgData name="Nina Liu" userId="2a753e1e837561a8" providerId="LiveId" clId="{556BE056-6C2E-45FB-BA4A-D6A04967B3C8}" dt="2025-06-25T22:01:06.780" v="0"/>
        <pc:sldMkLst>
          <pc:docMk/>
          <pc:sldMk cId="1292888435" sldId="293"/>
        </pc:sldMkLst>
      </pc:sldChg>
      <pc:sldChg chg="add">
        <pc:chgData name="Nina Liu" userId="2a753e1e837561a8" providerId="LiveId" clId="{556BE056-6C2E-45FB-BA4A-D6A04967B3C8}" dt="2025-06-25T22:01:06.780" v="0"/>
        <pc:sldMkLst>
          <pc:docMk/>
          <pc:sldMk cId="1336012059" sldId="294"/>
        </pc:sldMkLst>
      </pc:sldChg>
    </pc:docChg>
  </pc:docChgLst>
  <pc:docChgLst>
    <pc:chgData name="Nina Liu" userId="2a753e1e837561a8" providerId="LiveId" clId="{01694F5E-9AFA-4290-85F6-ED6B207EE560}"/>
    <pc:docChg chg="addSld delSld modSld">
      <pc:chgData name="Nina Liu" userId="2a753e1e837561a8" providerId="LiveId" clId="{01694F5E-9AFA-4290-85F6-ED6B207EE560}" dt="2025-06-25T21:48:00.353" v="6" actId="1076"/>
      <pc:docMkLst>
        <pc:docMk/>
      </pc:docMkLst>
      <pc:sldChg chg="del">
        <pc:chgData name="Nina Liu" userId="2a753e1e837561a8" providerId="LiveId" clId="{01694F5E-9AFA-4290-85F6-ED6B207EE560}" dt="2025-06-25T21:47:33.043" v="1" actId="47"/>
        <pc:sldMkLst>
          <pc:docMk/>
          <pc:sldMk cId="3551510131" sldId="288"/>
        </pc:sldMkLst>
      </pc:sldChg>
      <pc:sldChg chg="del">
        <pc:chgData name="Nina Liu" userId="2a753e1e837561a8" providerId="LiveId" clId="{01694F5E-9AFA-4290-85F6-ED6B207EE560}" dt="2025-06-25T21:47:34.380" v="2" actId="47"/>
        <pc:sldMkLst>
          <pc:docMk/>
          <pc:sldMk cId="1073247823" sldId="289"/>
        </pc:sldMkLst>
      </pc:sldChg>
      <pc:sldChg chg="add">
        <pc:chgData name="Nina Liu" userId="2a753e1e837561a8" providerId="LiveId" clId="{01694F5E-9AFA-4290-85F6-ED6B207EE560}" dt="2025-06-25T21:47:31.524" v="0"/>
        <pc:sldMkLst>
          <pc:docMk/>
          <pc:sldMk cId="3744994351" sldId="290"/>
        </pc:sldMkLst>
      </pc:sldChg>
      <pc:sldChg chg="modSp add mod">
        <pc:chgData name="Nina Liu" userId="2a753e1e837561a8" providerId="LiveId" clId="{01694F5E-9AFA-4290-85F6-ED6B207EE560}" dt="2025-06-25T21:48:00.353" v="6" actId="1076"/>
        <pc:sldMkLst>
          <pc:docMk/>
          <pc:sldMk cId="3785791122" sldId="291"/>
        </pc:sldMkLst>
        <pc:spChg chg="mod">
          <ac:chgData name="Nina Liu" userId="2a753e1e837561a8" providerId="LiveId" clId="{01694F5E-9AFA-4290-85F6-ED6B207EE560}" dt="2025-06-25T21:48:00.353" v="6" actId="1076"/>
          <ac:spMkLst>
            <pc:docMk/>
            <pc:sldMk cId="3785791122" sldId="291"/>
            <ac:spMk id="6" creationId="{FE11FD0C-C496-4ED9-D697-1A66203B0233}"/>
          </ac:spMkLst>
        </pc:spChg>
      </pc:sldChg>
    </pc:docChg>
  </pc:docChgLst>
  <pc:docChgLst>
    <pc:chgData name="Nina Liu" userId="2a753e1e837561a8" providerId="LiveId" clId="{F50FA8A4-1F7B-4B64-A679-1EA92B82A49A}"/>
    <pc:docChg chg="addSld delSld modSld">
      <pc:chgData name="Nina Liu" userId="2a753e1e837561a8" providerId="LiveId" clId="{F50FA8A4-1F7B-4B64-A679-1EA92B82A49A}" dt="2025-06-25T22:19:11.565" v="3" actId="47"/>
      <pc:docMkLst>
        <pc:docMk/>
      </pc:docMkLst>
      <pc:sldChg chg="del">
        <pc:chgData name="Nina Liu" userId="2a753e1e837561a8" providerId="LiveId" clId="{F50FA8A4-1F7B-4B64-A679-1EA92B82A49A}" dt="2025-06-25T22:19:10.574" v="1" actId="47"/>
        <pc:sldMkLst>
          <pc:docMk/>
          <pc:sldMk cId="1357471443" sldId="292"/>
        </pc:sldMkLst>
      </pc:sldChg>
      <pc:sldChg chg="del">
        <pc:chgData name="Nina Liu" userId="2a753e1e837561a8" providerId="LiveId" clId="{F50FA8A4-1F7B-4B64-A679-1EA92B82A49A}" dt="2025-06-25T22:19:11.174" v="2" actId="47"/>
        <pc:sldMkLst>
          <pc:docMk/>
          <pc:sldMk cId="1292888435" sldId="293"/>
        </pc:sldMkLst>
      </pc:sldChg>
      <pc:sldChg chg="del">
        <pc:chgData name="Nina Liu" userId="2a753e1e837561a8" providerId="LiveId" clId="{F50FA8A4-1F7B-4B64-A679-1EA92B82A49A}" dt="2025-06-25T22:19:11.565" v="3" actId="47"/>
        <pc:sldMkLst>
          <pc:docMk/>
          <pc:sldMk cId="1336012059" sldId="294"/>
        </pc:sldMkLst>
      </pc:sldChg>
      <pc:sldChg chg="add">
        <pc:chgData name="Nina Liu" userId="2a753e1e837561a8" providerId="LiveId" clId="{F50FA8A4-1F7B-4B64-A679-1EA92B82A49A}" dt="2025-06-25T22:19:07.998" v="0"/>
        <pc:sldMkLst>
          <pc:docMk/>
          <pc:sldMk cId="1052000647" sldId="295"/>
        </pc:sldMkLst>
      </pc:sldChg>
      <pc:sldChg chg="add">
        <pc:chgData name="Nina Liu" userId="2a753e1e837561a8" providerId="LiveId" clId="{F50FA8A4-1F7B-4B64-A679-1EA92B82A49A}" dt="2025-06-25T22:19:07.998" v="0"/>
        <pc:sldMkLst>
          <pc:docMk/>
          <pc:sldMk cId="2697267129" sldId="296"/>
        </pc:sldMkLst>
      </pc:sldChg>
      <pc:sldChg chg="add">
        <pc:chgData name="Nina Liu" userId="2a753e1e837561a8" providerId="LiveId" clId="{F50FA8A4-1F7B-4B64-A679-1EA92B82A49A}" dt="2025-06-25T22:19:07.998" v="0"/>
        <pc:sldMkLst>
          <pc:docMk/>
          <pc:sldMk cId="1095621853" sldId="31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F436D-4922-EE49-A2ED-A0FFE585D0A0}" type="datetimeFigureOut">
              <a:rPr kumimoji="1" lang="zh-CN" altLang="en-US" smtClean="0"/>
              <a:t>2025/6/27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30E31-8C7A-7942-A1CE-F96D01D966E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84599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45F2A-30AE-CA3B-6F16-7B6DFF340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B039039-ACBE-1978-0D69-6B7A4DA761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4DF03194-CE99-27B5-F92B-6E6F8E2DD4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0A70226F-F945-9E7E-732C-70494FCE4A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altLang="zh-CN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29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zh-CN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耶穌基督我願來就祢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727164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F27A1-8165-AE1F-AD3E-34973ED3D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99AED5DF-3DCD-A879-2922-8CE4F3ECEF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8BF0F34-6D6A-11F5-DA85-F6E81A8B15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811F5EC-2E63-3D61-25E5-982C064A85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29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.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耶穌基督我願來就祢</a:t>
            </a:r>
            <a:endParaRPr kumimoji="0" lang="zh-TW" altLang="zh-TW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9595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62E5E-D522-25F7-0C0F-121A553E3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C5033E23-F33C-1D57-146D-072830FAB1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0DAA8762-6CF8-C05A-6A3F-E3E546134B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66498F06-6AF5-83C1-D3BF-3F4F06603A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29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.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耶穌基督我願來就祢</a:t>
            </a:r>
            <a:endParaRPr kumimoji="0" lang="zh-TW" altLang="zh-TW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6119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84" indent="0" algn="ctr">
              <a:buNone/>
              <a:defRPr/>
            </a:lvl2pPr>
            <a:lvl3pPr marL="685766" indent="0" algn="ctr">
              <a:buNone/>
              <a:defRPr/>
            </a:lvl3pPr>
            <a:lvl4pPr marL="1028649" indent="0" algn="ctr">
              <a:buNone/>
              <a:defRPr/>
            </a:lvl4pPr>
            <a:lvl5pPr marL="1371532" indent="0" algn="ctr">
              <a:buNone/>
              <a:defRPr/>
            </a:lvl5pPr>
            <a:lvl6pPr marL="1714415" indent="0" algn="ctr">
              <a:buNone/>
              <a:defRPr/>
            </a:lvl6pPr>
            <a:lvl7pPr marL="2057297" indent="0" algn="ctr">
              <a:buNone/>
              <a:defRPr/>
            </a:lvl7pPr>
            <a:lvl8pPr marL="2400180" indent="0" algn="ctr">
              <a:buNone/>
              <a:defRPr/>
            </a:lvl8pPr>
            <a:lvl9pPr marL="2743064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669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367985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84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49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3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2" indent="-257162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07" indent="-171442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090" indent="-171442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2974" indent="-171442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856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39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22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05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1F68B-BF70-FE6D-EB53-529D5D091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DD241AA-A61A-B8ED-C1E3-3D5EBEC4D44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57350" y="623109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【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列平</a:t>
            </a: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詩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選</a:t>
            </a: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 第</a:t>
            </a:r>
            <a:r>
              <a:rPr lang="en-US" altLang="zh-TW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29</a:t>
            </a: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首</a:t>
            </a:r>
            <a:r>
              <a:rPr lang="en-US" altLang="zh-TW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】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64F9BC-8101-39AF-C224-DB120C4EC765}"/>
              </a:ext>
            </a:extLst>
          </p:cNvPr>
          <p:cNvSpPr txBox="1"/>
          <p:nvPr/>
        </p:nvSpPr>
        <p:spPr>
          <a:xfrm>
            <a:off x="277318" y="2243047"/>
            <a:ext cx="8589364" cy="369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耶穌基督我願來就祢，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拿出勇氣捨棄以往罪過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。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如今立志恩典中努力，</a:t>
            </a:r>
            <a:endParaRPr kumimoji="0" lang="en-CA" altLang="zh-TW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耶穌請祢引導我。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29D691-632C-B8F6-9457-1AB1B1F671EE}"/>
              </a:ext>
            </a:extLst>
          </p:cNvPr>
          <p:cNvSpPr txBox="1"/>
          <p:nvPr/>
        </p:nvSpPr>
        <p:spPr>
          <a:xfrm>
            <a:off x="4421959" y="158893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52000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E8EFE-9522-FF84-8C49-63AED08A5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00A0334-6488-D853-480C-E5399C1755A9}"/>
              </a:ext>
            </a:extLst>
          </p:cNvPr>
          <p:cNvSpPr txBox="1"/>
          <p:nvPr/>
        </p:nvSpPr>
        <p:spPr>
          <a:xfrm>
            <a:off x="445957" y="1737290"/>
            <a:ext cx="8252086" cy="369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耶穌基督我願來就祢，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從此一生懇請領我渡過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。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離開罪惡竭力走正路，</a:t>
            </a:r>
            <a:endParaRPr kumimoji="0" lang="en-CA" altLang="zh-TW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耶穌請祢引導我。</a:t>
            </a:r>
            <a:endParaRPr kumimoji="0" lang="en-CA" altLang="zh-TW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9434EE3-7369-DACB-921F-FA14635D1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60366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29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07528C-E445-C3C9-8649-D5A80BDD9385}"/>
              </a:ext>
            </a:extLst>
          </p:cNvPr>
          <p:cNvSpPr txBox="1"/>
          <p:nvPr/>
        </p:nvSpPr>
        <p:spPr>
          <a:xfrm>
            <a:off x="4421959" y="88653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97267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F3E28-969B-1532-6B22-CC68201A3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B03FF1B-E8F9-E2A1-91B0-00939F158AF8}"/>
              </a:ext>
            </a:extLst>
          </p:cNvPr>
          <p:cNvSpPr txBox="1"/>
          <p:nvPr/>
        </p:nvSpPr>
        <p:spPr>
          <a:xfrm>
            <a:off x="445957" y="1487796"/>
            <a:ext cx="8252086" cy="4621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耶穌基督我願來就祢，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從此一生懇請領我渡過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。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離開罪惡竭力走正路，</a:t>
            </a:r>
            <a:endParaRPr kumimoji="0" lang="en-CA" altLang="zh-TW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耶穌請祢引導我。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 耶穌請祢引導我。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5D1A748-05B1-DBF3-1D4F-CC5CA0D0F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60366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29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7C1F91-BE1A-0201-D51D-7FDE9A778146}"/>
              </a:ext>
            </a:extLst>
          </p:cNvPr>
          <p:cNvSpPr txBox="1"/>
          <p:nvPr/>
        </p:nvSpPr>
        <p:spPr>
          <a:xfrm>
            <a:off x="4421959" y="89975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95621853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184</Words>
  <Application>Microsoft Office PowerPoint</Application>
  <PresentationFormat>On-screen Show (4:3)</PresentationFormat>
  <Paragraphs>25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等线</vt:lpstr>
      <vt:lpstr>KaiTi</vt:lpstr>
      <vt:lpstr>STKaiti</vt:lpstr>
      <vt:lpstr>Aptos</vt:lpstr>
      <vt:lpstr>Calibri</vt:lpstr>
      <vt:lpstr>Times New Roman</vt:lpstr>
      <vt:lpstr>1_預設簡報設計</vt:lpstr>
      <vt:lpstr>【列平詩選 第29首】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Nina Liu</dc:creator>
  <cp:lastModifiedBy>Nina Liu</cp:lastModifiedBy>
  <cp:revision>2</cp:revision>
  <dcterms:created xsi:type="dcterms:W3CDTF">2025-06-25T03:06:14Z</dcterms:created>
  <dcterms:modified xsi:type="dcterms:W3CDTF">2025-06-27T21:49:59Z</dcterms:modified>
</cp:coreProperties>
</file>