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sldIdLst>
    <p:sldId id="288" r:id="rId3"/>
    <p:sldId id="289" r:id="rId4"/>
    <p:sldId id="309" r:id="rId5"/>
    <p:sldId id="310" r:id="rId6"/>
    <p:sldId id="31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595922-DDA2-4EB0-9E88-847FE789E268}" v="1" dt="2025-06-25T21:38:31.296"/>
    <p1510:client id="{081CD029-7EF4-4030-B802-0CDDC3080533}" v="1" dt="2025-06-25T19:54:27.370"/>
    <p1510:client id="{1E2E3358-1E8C-4B95-B7D0-791BE9CBDB0E}" v="1" dt="2025-06-25T19:45:52.664"/>
    <p1510:client id="{27E75E43-2391-4A9A-AFFE-638CDE9AE64E}" v="3" dt="2025-06-25T19:24:46.136"/>
    <p1510:client id="{74159F7E-2F2B-4064-9A3A-3D8529134770}" v="15" dt="2025-06-25T19:06:42.361"/>
    <p1510:client id="{8881DBAE-0E0C-48E8-862C-1C90976CC11B}" v="4" dt="2025-06-25T19:14:26.754"/>
    <p1510:client id="{8B5B2465-45B4-457F-8A90-8F420455F1C0}" v="3" dt="2025-06-25T21:02:22.288"/>
    <p1510:client id="{90B3B964-5BC2-4375-BCA4-2F81C35478EE}" v="1" dt="2025-06-25T20:53:27.2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5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Liu" userId="2a753e1e837561a8" providerId="LiveId" clId="{081CD029-7EF4-4030-B802-0CDDC3080533}"/>
    <pc:docChg chg="addSld delSld modSld">
      <pc:chgData name="Nina Liu" userId="2a753e1e837561a8" providerId="LiveId" clId="{081CD029-7EF4-4030-B802-0CDDC3080533}" dt="2025-06-25T19:54:32.330" v="3" actId="47"/>
      <pc:docMkLst>
        <pc:docMk/>
      </pc:docMkLst>
      <pc:sldChg chg="del">
        <pc:chgData name="Nina Liu" userId="2a753e1e837561a8" providerId="LiveId" clId="{081CD029-7EF4-4030-B802-0CDDC3080533}" dt="2025-06-25T19:54:29.793" v="1" actId="47"/>
        <pc:sldMkLst>
          <pc:docMk/>
          <pc:sldMk cId="1807124197" sldId="276"/>
        </pc:sldMkLst>
      </pc:sldChg>
      <pc:sldChg chg="del">
        <pc:chgData name="Nina Liu" userId="2a753e1e837561a8" providerId="LiveId" clId="{081CD029-7EF4-4030-B802-0CDDC3080533}" dt="2025-06-25T19:54:30.547" v="2" actId="47"/>
        <pc:sldMkLst>
          <pc:docMk/>
          <pc:sldMk cId="1500746876" sldId="277"/>
        </pc:sldMkLst>
      </pc:sldChg>
      <pc:sldChg chg="del">
        <pc:chgData name="Nina Liu" userId="2a753e1e837561a8" providerId="LiveId" clId="{081CD029-7EF4-4030-B802-0CDDC3080533}" dt="2025-06-25T19:54:32.330" v="3" actId="47"/>
        <pc:sldMkLst>
          <pc:docMk/>
          <pc:sldMk cId="1888672127" sldId="278"/>
        </pc:sldMkLst>
      </pc:sldChg>
      <pc:sldChg chg="add">
        <pc:chgData name="Nina Liu" userId="2a753e1e837561a8" providerId="LiveId" clId="{081CD029-7EF4-4030-B802-0CDDC3080533}" dt="2025-06-25T19:54:27.368" v="0"/>
        <pc:sldMkLst>
          <pc:docMk/>
          <pc:sldMk cId="1686088270" sldId="279"/>
        </pc:sldMkLst>
      </pc:sldChg>
      <pc:sldChg chg="add">
        <pc:chgData name="Nina Liu" userId="2a753e1e837561a8" providerId="LiveId" clId="{081CD029-7EF4-4030-B802-0CDDC3080533}" dt="2025-06-25T19:54:27.368" v="0"/>
        <pc:sldMkLst>
          <pc:docMk/>
          <pc:sldMk cId="2148113214" sldId="280"/>
        </pc:sldMkLst>
      </pc:sldChg>
    </pc:docChg>
  </pc:docChgLst>
  <pc:docChgLst>
    <pc:chgData name="Nina Liu" userId="2a753e1e837561a8" providerId="LiveId" clId="{8881DBAE-0E0C-48E8-862C-1C90976CC11B}"/>
    <pc:docChg chg="addSld delSld modSld">
      <pc:chgData name="Nina Liu" userId="2a753e1e837561a8" providerId="LiveId" clId="{8881DBAE-0E0C-48E8-862C-1C90976CC11B}" dt="2025-06-25T19:14:13.529" v="6" actId="242"/>
      <pc:docMkLst>
        <pc:docMk/>
      </pc:docMkLst>
      <pc:sldChg chg="del">
        <pc:chgData name="Nina Liu" userId="2a753e1e837561a8" providerId="LiveId" clId="{8881DBAE-0E0C-48E8-862C-1C90976CC11B}" dt="2025-06-25T19:13:50.772" v="3" actId="2696"/>
        <pc:sldMkLst>
          <pc:docMk/>
          <pc:sldMk cId="657429743" sldId="271"/>
        </pc:sldMkLst>
      </pc:sldChg>
      <pc:sldChg chg="modSp add mod">
        <pc:chgData name="Nina Liu" userId="2a753e1e837561a8" providerId="LiveId" clId="{8881DBAE-0E0C-48E8-862C-1C90976CC11B}" dt="2025-06-25T19:14:13.529" v="6" actId="242"/>
        <pc:sldMkLst>
          <pc:docMk/>
          <pc:sldMk cId="3444534" sldId="272"/>
        </pc:sldMkLst>
        <pc:spChg chg="mod">
          <ac:chgData name="Nina Liu" userId="2a753e1e837561a8" providerId="LiveId" clId="{8881DBAE-0E0C-48E8-862C-1C90976CC11B}" dt="2025-06-25T19:14:13.529" v="6" actId="242"/>
          <ac:spMkLst>
            <pc:docMk/>
            <pc:sldMk cId="3444534" sldId="272"/>
            <ac:spMk id="6" creationId="{9B3E56C6-E016-3B5C-6EA2-CC9C87952618}"/>
          </ac:spMkLst>
        </pc:spChg>
      </pc:sldChg>
      <pc:sldChg chg="add">
        <pc:chgData name="Nina Liu" userId="2a753e1e837561a8" providerId="LiveId" clId="{8881DBAE-0E0C-48E8-862C-1C90976CC11B}" dt="2025-06-25T19:13:44.659" v="1"/>
        <pc:sldMkLst>
          <pc:docMk/>
          <pc:sldMk cId="132255123" sldId="273"/>
        </pc:sldMkLst>
      </pc:sldChg>
      <pc:sldChg chg="del">
        <pc:chgData name="Nina Liu" userId="2a753e1e837561a8" providerId="LiveId" clId="{8881DBAE-0E0C-48E8-862C-1C90976CC11B}" dt="2025-06-25T19:13:48.519" v="2" actId="2696"/>
        <pc:sldMkLst>
          <pc:docMk/>
          <pc:sldMk cId="3634217873" sldId="307"/>
        </pc:sldMkLst>
      </pc:sldChg>
    </pc:docChg>
  </pc:docChgLst>
  <pc:docChgLst>
    <pc:chgData name="Nina Liu" userId="2a753e1e837561a8" providerId="LiveId" clId="{27E75E43-2391-4A9A-AFFE-638CDE9AE64E}"/>
    <pc:docChg chg="addSld delSld modSld">
      <pc:chgData name="Nina Liu" userId="2a753e1e837561a8" providerId="LiveId" clId="{27E75E43-2391-4A9A-AFFE-638CDE9AE64E}" dt="2025-06-25T19:24:38.958" v="3" actId="47"/>
      <pc:docMkLst>
        <pc:docMk/>
      </pc:docMkLst>
      <pc:sldChg chg="del">
        <pc:chgData name="Nina Liu" userId="2a753e1e837561a8" providerId="LiveId" clId="{27E75E43-2391-4A9A-AFFE-638CDE9AE64E}" dt="2025-06-25T19:24:37.494" v="2" actId="47"/>
        <pc:sldMkLst>
          <pc:docMk/>
          <pc:sldMk cId="3444534" sldId="272"/>
        </pc:sldMkLst>
      </pc:sldChg>
      <pc:sldChg chg="del">
        <pc:chgData name="Nina Liu" userId="2a753e1e837561a8" providerId="LiveId" clId="{27E75E43-2391-4A9A-AFFE-638CDE9AE64E}" dt="2025-06-25T19:24:38.958" v="3" actId="47"/>
        <pc:sldMkLst>
          <pc:docMk/>
          <pc:sldMk cId="132255123" sldId="273"/>
        </pc:sldMkLst>
      </pc:sldChg>
      <pc:sldChg chg="add">
        <pc:chgData name="Nina Liu" userId="2a753e1e837561a8" providerId="LiveId" clId="{27E75E43-2391-4A9A-AFFE-638CDE9AE64E}" dt="2025-06-25T19:24:28.319" v="0"/>
        <pc:sldMkLst>
          <pc:docMk/>
          <pc:sldMk cId="3619989872" sldId="274"/>
        </pc:sldMkLst>
      </pc:sldChg>
      <pc:sldChg chg="add">
        <pc:chgData name="Nina Liu" userId="2a753e1e837561a8" providerId="LiveId" clId="{27E75E43-2391-4A9A-AFFE-638CDE9AE64E}" dt="2025-06-25T19:24:31.121" v="1"/>
        <pc:sldMkLst>
          <pc:docMk/>
          <pc:sldMk cId="852851906" sldId="275"/>
        </pc:sldMkLst>
      </pc:sldChg>
    </pc:docChg>
  </pc:docChgLst>
  <pc:docChgLst>
    <pc:chgData name="Nina Liu" userId="2a753e1e837561a8" providerId="LiveId" clId="{74159F7E-2F2B-4064-9A3A-3D8529134770}"/>
    <pc:docChg chg="addSld delSld modSld modMainMaster modNotesMaster">
      <pc:chgData name="Nina Liu" userId="2a753e1e837561a8" providerId="LiveId" clId="{74159F7E-2F2B-4064-9A3A-3D8529134770}" dt="2025-06-25T19:06:42.360" v="14"/>
      <pc:docMkLst>
        <pc:docMk/>
      </pc:docMkLst>
      <pc:sldChg chg="add del">
        <pc:chgData name="Nina Liu" userId="2a753e1e837561a8" providerId="LiveId" clId="{74159F7E-2F2B-4064-9A3A-3D8529134770}" dt="2025-06-25T19:06:42.360" v="14"/>
        <pc:sldMkLst>
          <pc:docMk/>
          <pc:sldMk cId="657429743" sldId="271"/>
        </pc:sldMkLst>
      </pc:sldChg>
      <pc:sldChg chg="modSp add del modNotes">
        <pc:chgData name="Nina Liu" userId="2a753e1e837561a8" providerId="LiveId" clId="{74159F7E-2F2B-4064-9A3A-3D8529134770}" dt="2025-06-25T19:06:36.210" v="11"/>
        <pc:sldMkLst>
          <pc:docMk/>
          <pc:sldMk cId="3634217873" sldId="307"/>
        </pc:sldMkLst>
        <pc:spChg chg="mod">
          <ac:chgData name="Nina Liu" userId="2a753e1e837561a8" providerId="LiveId" clId="{74159F7E-2F2B-4064-9A3A-3D8529134770}" dt="2025-06-25T19:06:20.196" v="6"/>
          <ac:spMkLst>
            <pc:docMk/>
            <pc:sldMk cId="3634217873" sldId="307"/>
            <ac:spMk id="6" creationId="{E90A731B-3910-CDE9-EC00-423B590245F6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k cId="3634217873" sldId="307"/>
            <ac:spMk id="2050" creationId="{63F8F358-091D-0365-9A18-BF7A561B09D5}"/>
          </ac:spMkLst>
        </pc:spChg>
      </pc:sldChg>
      <pc:sldMasterChg chg="modSp modSldLayout">
        <pc:chgData name="Nina Liu" userId="2a753e1e837561a8" providerId="LiveId" clId="{74159F7E-2F2B-4064-9A3A-3D8529134770}" dt="2025-06-25T19:06:26.264" v="8"/>
        <pc:sldMasterMkLst>
          <pc:docMk/>
          <pc:sldMasterMk cId="4205070950" sldId="2147483648"/>
        </pc:sldMasterMkLst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2" creationId="{302D7B4F-DA22-91DD-52F4-3C97E2D6C9F8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3" creationId="{D645E609-C6F9-DBDB-A837-481383367F69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4" creationId="{CA229B4A-9393-A560-2182-A44321B014AB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5" creationId="{734C4387-8147-5957-D944-7A9D78C81A75}"/>
          </ac:spMkLst>
        </pc:spChg>
        <pc:spChg chg="mod">
          <ac:chgData name="Nina Liu" userId="2a753e1e837561a8" providerId="LiveId" clId="{74159F7E-2F2B-4064-9A3A-3D8529134770}" dt="2025-06-25T19:06:26.264" v="8"/>
          <ac:spMkLst>
            <pc:docMk/>
            <pc:sldMasterMk cId="4205070950" sldId="2147483648"/>
            <ac:spMk id="6" creationId="{7FD91098-E18D-F778-FB9F-8DAC0DCC8541}"/>
          </ac:spMkLst>
        </pc:sp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58010372" sldId="2147483649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8010372" sldId="2147483649"/>
              <ac:spMk id="2" creationId="{E2536ACD-E7AF-2A89-DFAF-A4F631382907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8010372" sldId="2147483649"/>
              <ac:spMk id="3" creationId="{B075C351-2E7D-1636-C2A6-0C6909D972D3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4120642855" sldId="2147483651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4120642855" sldId="2147483651"/>
              <ac:spMk id="2" creationId="{7896A734-ED03-C880-CFD6-65D8A07DDE58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4120642855" sldId="2147483651"/>
              <ac:spMk id="3" creationId="{630A3706-7617-1EAB-BE03-B6208EAD3203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2123961073" sldId="2147483652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123961073" sldId="2147483652"/>
              <ac:spMk id="3" creationId="{1B6746F3-0714-BF87-4B44-0E14403F8A50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123961073" sldId="2147483652"/>
              <ac:spMk id="4" creationId="{9C58436A-E234-3564-C72E-2201882F0544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528691829" sldId="2147483653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2" creationId="{2AD4B291-F4C1-60E4-8469-B37456E12FDD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3" creationId="{17B9F0D4-E7EA-E17D-67E0-FE20E985B4B4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4" creationId="{9FCFD01B-1A28-7CAB-BC8E-A3081D4DFC38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5" creationId="{8A9872D5-C674-D766-9738-14685576B331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528691829" sldId="2147483653"/>
              <ac:spMk id="6" creationId="{0952291F-4D2B-C14D-EEBF-51E9DA6F5BDD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1723906177" sldId="2147483656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2" creationId="{A2F8913F-718B-FB2A-8900-C1F8FF16EC2A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3" creationId="{D521A927-C421-43B2-33DD-C021CF5726F0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1723906177" sldId="2147483656"/>
              <ac:spMk id="4" creationId="{4143FBC2-E286-BCCA-6924-A6E9434EBFB0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617552584" sldId="2147483657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2" creationId="{A8955DCF-38AA-3E12-A972-7926751A88B6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3" creationId="{CBB4E9BE-2AB7-51C1-C22B-577A9D998CF4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617552584" sldId="2147483657"/>
              <ac:spMk id="4" creationId="{1FF00C8B-8D85-DEB6-8B69-4298D30C61B8}"/>
            </ac:spMkLst>
          </pc:spChg>
        </pc:sldLayoutChg>
        <pc:sldLayoutChg chg="modSp">
          <pc:chgData name="Nina Liu" userId="2a753e1e837561a8" providerId="LiveId" clId="{74159F7E-2F2B-4064-9A3A-3D8529134770}" dt="2025-06-25T19:06:26.264" v="8"/>
          <pc:sldLayoutMkLst>
            <pc:docMk/>
            <pc:sldMasterMk cId="4205070950" sldId="2147483648"/>
            <pc:sldLayoutMk cId="2400253065" sldId="2147483659"/>
          </pc:sldLayoutMkLst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400253065" sldId="2147483659"/>
              <ac:spMk id="2" creationId="{1559458A-5A23-E02F-7407-9E7EDC0F24DA}"/>
            </ac:spMkLst>
          </pc:spChg>
          <pc:spChg chg="mod">
            <ac:chgData name="Nina Liu" userId="2a753e1e837561a8" providerId="LiveId" clId="{74159F7E-2F2B-4064-9A3A-3D8529134770}" dt="2025-06-25T19:06:26.264" v="8"/>
            <ac:spMkLst>
              <pc:docMk/>
              <pc:sldMasterMk cId="4205070950" sldId="2147483648"/>
              <pc:sldLayoutMk cId="2400253065" sldId="2147483659"/>
              <ac:spMk id="3" creationId="{907AD571-B676-3678-DB9D-87C3299B12DD}"/>
            </ac:spMkLst>
          </pc:spChg>
        </pc:sldLayoutChg>
      </pc:sldMasterChg>
      <pc:sldMasterChg chg="modSp modSldLayout">
        <pc:chgData name="Nina Liu" userId="2a753e1e837561a8" providerId="LiveId" clId="{74159F7E-2F2B-4064-9A3A-3D8529134770}" dt="2025-06-25T19:06:20.196" v="6"/>
        <pc:sldMasterMkLst>
          <pc:docMk/>
          <pc:sldMasterMk cId="46938335" sldId="2147483660"/>
        </pc:sldMasterMkLst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6" creationId="{BD54C4F4-E0E0-81C0-9D2E-10C3B39D0BD1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7" creationId="{1A7EFD04-EFDF-C2C3-B173-A9D5C183B68D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8" creationId="{FE120C4D-758B-AF52-77C4-58745896CED8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29" creationId="{5821B602-CB91-5E0A-3B11-9F7632D7C68F}"/>
          </ac:spMkLst>
        </pc:spChg>
        <pc:spChg chg="mod">
          <ac:chgData name="Nina Liu" userId="2a753e1e837561a8" providerId="LiveId" clId="{74159F7E-2F2B-4064-9A3A-3D8529134770}" dt="2025-06-25T19:06:20.196" v="6"/>
          <ac:spMkLst>
            <pc:docMk/>
            <pc:sldMasterMk cId="46938335" sldId="2147483660"/>
            <ac:spMk id="1030" creationId="{E643F6CD-D73F-1877-9856-14C5467012E1}"/>
          </ac:spMkLst>
        </pc:spChg>
        <pc:sldLayoutChg chg="modSp">
          <pc:chgData name="Nina Liu" userId="2a753e1e837561a8" providerId="LiveId" clId="{74159F7E-2F2B-4064-9A3A-3D8529134770}" dt="2025-06-25T19:06:20.196" v="6"/>
          <pc:sldLayoutMkLst>
            <pc:docMk/>
            <pc:sldMasterMk cId="46938335" sldId="2147483660"/>
            <pc:sldLayoutMk cId="542684221" sldId="2147483661"/>
          </pc:sldLayoutMkLst>
          <pc:spChg chg="mod">
            <ac:chgData name="Nina Liu" userId="2a753e1e837561a8" providerId="LiveId" clId="{74159F7E-2F2B-4064-9A3A-3D8529134770}" dt="2025-06-25T19:06:20.196" v="6"/>
            <ac:spMkLst>
              <pc:docMk/>
              <pc:sldMasterMk cId="46938335" sldId="2147483660"/>
              <pc:sldLayoutMk cId="542684221" sldId="2147483661"/>
              <ac:spMk id="2" creationId="{00000000-0000-0000-0000-000000000000}"/>
            </ac:spMkLst>
          </pc:spChg>
          <pc:spChg chg="mod">
            <ac:chgData name="Nina Liu" userId="2a753e1e837561a8" providerId="LiveId" clId="{74159F7E-2F2B-4064-9A3A-3D8529134770}" dt="2025-06-25T19:06:20.196" v="6"/>
            <ac:spMkLst>
              <pc:docMk/>
              <pc:sldMasterMk cId="46938335" sldId="2147483660"/>
              <pc:sldLayoutMk cId="542684221" sldId="2147483661"/>
              <ac:spMk id="3" creationId="{00000000-0000-0000-0000-000000000000}"/>
            </ac:spMkLst>
          </pc:spChg>
        </pc:sldLayoutChg>
      </pc:sldMasterChg>
    </pc:docChg>
  </pc:docChgLst>
  <pc:docChgLst>
    <pc:chgData name="Nina Liu" userId="2a753e1e837561a8" providerId="LiveId" clId="{8B5B2465-45B4-457F-8A90-8F420455F1C0}"/>
    <pc:docChg chg="addSld delSld modSld">
      <pc:chgData name="Nina Liu" userId="2a753e1e837561a8" providerId="LiveId" clId="{8B5B2465-45B4-457F-8A90-8F420455F1C0}" dt="2025-06-25T21:02:39.976" v="25" actId="1076"/>
      <pc:docMkLst>
        <pc:docMk/>
      </pc:docMkLst>
      <pc:sldChg chg="del">
        <pc:chgData name="Nina Liu" userId="2a753e1e837561a8" providerId="LiveId" clId="{8B5B2465-45B4-457F-8A90-8F420455F1C0}" dt="2025-06-25T21:01:07.640" v="1" actId="47"/>
        <pc:sldMkLst>
          <pc:docMk/>
          <pc:sldMk cId="1198097595" sldId="281"/>
        </pc:sldMkLst>
      </pc:sldChg>
      <pc:sldChg chg="del">
        <pc:chgData name="Nina Liu" userId="2a753e1e837561a8" providerId="LiveId" clId="{8B5B2465-45B4-457F-8A90-8F420455F1C0}" dt="2025-06-25T21:01:09.160" v="2" actId="47"/>
        <pc:sldMkLst>
          <pc:docMk/>
          <pc:sldMk cId="4181320936" sldId="282"/>
        </pc:sldMkLst>
      </pc:sldChg>
      <pc:sldChg chg="del">
        <pc:chgData name="Nina Liu" userId="2a753e1e837561a8" providerId="LiveId" clId="{8B5B2465-45B4-457F-8A90-8F420455F1C0}" dt="2025-06-25T21:01:10.371" v="3" actId="47"/>
        <pc:sldMkLst>
          <pc:docMk/>
          <pc:sldMk cId="2046689240" sldId="283"/>
        </pc:sldMkLst>
      </pc:sldChg>
      <pc:sldChg chg="modSp add mod">
        <pc:chgData name="Nina Liu" userId="2a753e1e837561a8" providerId="LiveId" clId="{8B5B2465-45B4-457F-8A90-8F420455F1C0}" dt="2025-06-25T21:02:39.976" v="25" actId="1076"/>
        <pc:sldMkLst>
          <pc:docMk/>
          <pc:sldMk cId="1649692761" sldId="284"/>
        </pc:sldMkLst>
        <pc:spChg chg="mod">
          <ac:chgData name="Nina Liu" userId="2a753e1e837561a8" providerId="LiveId" clId="{8B5B2465-45B4-457F-8A90-8F420455F1C0}" dt="2025-06-25T21:02:39.976" v="25" actId="1076"/>
          <ac:spMkLst>
            <pc:docMk/>
            <pc:sldMk cId="1649692761" sldId="284"/>
            <ac:spMk id="6" creationId="{2D4D566A-E305-6028-A260-AD75E2BFF38F}"/>
          </ac:spMkLst>
        </pc:spChg>
        <pc:spChg chg="mod">
          <ac:chgData name="Nina Liu" userId="2a753e1e837561a8" providerId="LiveId" clId="{8B5B2465-45B4-457F-8A90-8F420455F1C0}" dt="2025-06-25T21:02:22.288" v="24" actId="403"/>
          <ac:spMkLst>
            <pc:docMk/>
            <pc:sldMk cId="1649692761" sldId="284"/>
            <ac:spMk id="2050" creationId="{93B31256-2823-E6C8-12C9-1EE72F038A95}"/>
          </ac:spMkLst>
        </pc:spChg>
      </pc:sldChg>
      <pc:sldChg chg="modSp add mod">
        <pc:chgData name="Nina Liu" userId="2a753e1e837561a8" providerId="LiveId" clId="{8B5B2465-45B4-457F-8A90-8F420455F1C0}" dt="2025-06-25T21:01:25.299" v="6" actId="1076"/>
        <pc:sldMkLst>
          <pc:docMk/>
          <pc:sldMk cId="1767824524" sldId="285"/>
        </pc:sldMkLst>
        <pc:spChg chg="mod">
          <ac:chgData name="Nina Liu" userId="2a753e1e837561a8" providerId="LiveId" clId="{8B5B2465-45B4-457F-8A90-8F420455F1C0}" dt="2025-06-25T21:01:25.299" v="6" actId="1076"/>
          <ac:spMkLst>
            <pc:docMk/>
            <pc:sldMk cId="1767824524" sldId="285"/>
            <ac:spMk id="6" creationId="{703B4ECD-D860-D25D-8B3D-782AD4024EF4}"/>
          </ac:spMkLst>
        </pc:spChg>
      </pc:sldChg>
      <pc:sldChg chg="del">
        <pc:chgData name="Nina Liu" userId="2a753e1e837561a8" providerId="LiveId" clId="{8B5B2465-45B4-457F-8A90-8F420455F1C0}" dt="2025-06-25T21:01:11.635" v="4" actId="47"/>
        <pc:sldMkLst>
          <pc:docMk/>
          <pc:sldMk cId="2363394640" sldId="308"/>
        </pc:sldMkLst>
      </pc:sldChg>
    </pc:docChg>
  </pc:docChgLst>
  <pc:docChgLst>
    <pc:chgData name="Nina Liu" userId="2a753e1e837561a8" providerId="LiveId" clId="{1E2E3358-1E8C-4B95-B7D0-791BE9CBDB0E}"/>
    <pc:docChg chg="addSld delSld modSld">
      <pc:chgData name="Nina Liu" userId="2a753e1e837561a8" providerId="LiveId" clId="{1E2E3358-1E8C-4B95-B7D0-791BE9CBDB0E}" dt="2025-06-25T19:46:19.119" v="3" actId="1076"/>
      <pc:docMkLst>
        <pc:docMk/>
      </pc:docMkLst>
      <pc:sldChg chg="del">
        <pc:chgData name="Nina Liu" userId="2a753e1e837561a8" providerId="LiveId" clId="{1E2E3358-1E8C-4B95-B7D0-791BE9CBDB0E}" dt="2025-06-25T19:45:55.668" v="1" actId="47"/>
        <pc:sldMkLst>
          <pc:docMk/>
          <pc:sldMk cId="3619989872" sldId="274"/>
        </pc:sldMkLst>
      </pc:sldChg>
      <pc:sldChg chg="del">
        <pc:chgData name="Nina Liu" userId="2a753e1e837561a8" providerId="LiveId" clId="{1E2E3358-1E8C-4B95-B7D0-791BE9CBDB0E}" dt="2025-06-25T19:45:57.358" v="2" actId="47"/>
        <pc:sldMkLst>
          <pc:docMk/>
          <pc:sldMk cId="852851906" sldId="275"/>
        </pc:sldMkLst>
      </pc:sldChg>
      <pc:sldChg chg="add">
        <pc:chgData name="Nina Liu" userId="2a753e1e837561a8" providerId="LiveId" clId="{1E2E3358-1E8C-4B95-B7D0-791BE9CBDB0E}" dt="2025-06-25T19:45:52.661" v="0"/>
        <pc:sldMkLst>
          <pc:docMk/>
          <pc:sldMk cId="1807124197" sldId="276"/>
        </pc:sldMkLst>
      </pc:sldChg>
      <pc:sldChg chg="add">
        <pc:chgData name="Nina Liu" userId="2a753e1e837561a8" providerId="LiveId" clId="{1E2E3358-1E8C-4B95-B7D0-791BE9CBDB0E}" dt="2025-06-25T19:45:52.661" v="0"/>
        <pc:sldMkLst>
          <pc:docMk/>
          <pc:sldMk cId="1500746876" sldId="277"/>
        </pc:sldMkLst>
      </pc:sldChg>
      <pc:sldChg chg="modSp add mod">
        <pc:chgData name="Nina Liu" userId="2a753e1e837561a8" providerId="LiveId" clId="{1E2E3358-1E8C-4B95-B7D0-791BE9CBDB0E}" dt="2025-06-25T19:46:19.119" v="3" actId="1076"/>
        <pc:sldMkLst>
          <pc:docMk/>
          <pc:sldMk cId="1888672127" sldId="278"/>
        </pc:sldMkLst>
        <pc:spChg chg="mod">
          <ac:chgData name="Nina Liu" userId="2a753e1e837561a8" providerId="LiveId" clId="{1E2E3358-1E8C-4B95-B7D0-791BE9CBDB0E}" dt="2025-06-25T19:46:19.119" v="3" actId="1076"/>
          <ac:spMkLst>
            <pc:docMk/>
            <pc:sldMk cId="1888672127" sldId="278"/>
            <ac:spMk id="6" creationId="{42818FC7-D63A-4FFD-D643-FC3E9C46EDEB}"/>
          </ac:spMkLst>
        </pc:spChg>
      </pc:sldChg>
    </pc:docChg>
  </pc:docChgLst>
  <pc:docChgLst>
    <pc:chgData name="Nina Liu" userId="2a753e1e837561a8" providerId="LiveId" clId="{01595922-DDA2-4EB0-9E88-847FE789E268}"/>
    <pc:docChg chg="addSld delSld modSld">
      <pc:chgData name="Nina Liu" userId="2a753e1e837561a8" providerId="LiveId" clId="{01595922-DDA2-4EB0-9E88-847FE789E268}" dt="2025-06-25T21:38:34.767" v="2" actId="47"/>
      <pc:docMkLst>
        <pc:docMk/>
      </pc:docMkLst>
      <pc:sldChg chg="del">
        <pc:chgData name="Nina Liu" userId="2a753e1e837561a8" providerId="LiveId" clId="{01595922-DDA2-4EB0-9E88-847FE789E268}" dt="2025-06-25T21:38:33.270" v="1" actId="47"/>
        <pc:sldMkLst>
          <pc:docMk/>
          <pc:sldMk cId="1649692761" sldId="284"/>
        </pc:sldMkLst>
      </pc:sldChg>
      <pc:sldChg chg="del">
        <pc:chgData name="Nina Liu" userId="2a753e1e837561a8" providerId="LiveId" clId="{01595922-DDA2-4EB0-9E88-847FE789E268}" dt="2025-06-25T21:38:34.767" v="2" actId="47"/>
        <pc:sldMkLst>
          <pc:docMk/>
          <pc:sldMk cId="1767824524" sldId="285"/>
        </pc:sldMkLst>
      </pc:sldChg>
      <pc:sldChg chg="add">
        <pc:chgData name="Nina Liu" userId="2a753e1e837561a8" providerId="LiveId" clId="{01595922-DDA2-4EB0-9E88-847FE789E268}" dt="2025-06-25T21:38:31.291" v="0"/>
        <pc:sldMkLst>
          <pc:docMk/>
          <pc:sldMk cId="448633239" sldId="288"/>
        </pc:sldMkLst>
      </pc:sldChg>
      <pc:sldChg chg="add">
        <pc:chgData name="Nina Liu" userId="2a753e1e837561a8" providerId="LiveId" clId="{01595922-DDA2-4EB0-9E88-847FE789E268}" dt="2025-06-25T21:38:31.291" v="0"/>
        <pc:sldMkLst>
          <pc:docMk/>
          <pc:sldMk cId="612028659" sldId="289"/>
        </pc:sldMkLst>
      </pc:sldChg>
      <pc:sldChg chg="add">
        <pc:chgData name="Nina Liu" userId="2a753e1e837561a8" providerId="LiveId" clId="{01595922-DDA2-4EB0-9E88-847FE789E268}" dt="2025-06-25T21:38:31.291" v="0"/>
        <pc:sldMkLst>
          <pc:docMk/>
          <pc:sldMk cId="210188985" sldId="309"/>
        </pc:sldMkLst>
      </pc:sldChg>
      <pc:sldChg chg="add">
        <pc:chgData name="Nina Liu" userId="2a753e1e837561a8" providerId="LiveId" clId="{01595922-DDA2-4EB0-9E88-847FE789E268}" dt="2025-06-25T21:38:31.291" v="0"/>
        <pc:sldMkLst>
          <pc:docMk/>
          <pc:sldMk cId="2539881230" sldId="310"/>
        </pc:sldMkLst>
      </pc:sldChg>
      <pc:sldChg chg="add">
        <pc:chgData name="Nina Liu" userId="2a753e1e837561a8" providerId="LiveId" clId="{01595922-DDA2-4EB0-9E88-847FE789E268}" dt="2025-06-25T21:38:31.291" v="0"/>
        <pc:sldMkLst>
          <pc:docMk/>
          <pc:sldMk cId="761850277" sldId="311"/>
        </pc:sldMkLst>
      </pc:sldChg>
    </pc:docChg>
  </pc:docChgLst>
  <pc:docChgLst>
    <pc:chgData name="Nina Liu" userId="2a753e1e837561a8" providerId="LiveId" clId="{90B3B964-5BC2-4375-BCA4-2F81C35478EE}"/>
    <pc:docChg chg="addSld delSld modSld">
      <pc:chgData name="Nina Liu" userId="2a753e1e837561a8" providerId="LiveId" clId="{90B3B964-5BC2-4375-BCA4-2F81C35478EE}" dt="2025-06-25T20:53:31.358" v="2" actId="47"/>
      <pc:docMkLst>
        <pc:docMk/>
      </pc:docMkLst>
      <pc:sldChg chg="del">
        <pc:chgData name="Nina Liu" userId="2a753e1e837561a8" providerId="LiveId" clId="{90B3B964-5BC2-4375-BCA4-2F81C35478EE}" dt="2025-06-25T20:53:29.881" v="1" actId="47"/>
        <pc:sldMkLst>
          <pc:docMk/>
          <pc:sldMk cId="1686088270" sldId="279"/>
        </pc:sldMkLst>
      </pc:sldChg>
      <pc:sldChg chg="del">
        <pc:chgData name="Nina Liu" userId="2a753e1e837561a8" providerId="LiveId" clId="{90B3B964-5BC2-4375-BCA4-2F81C35478EE}" dt="2025-06-25T20:53:31.358" v="2" actId="47"/>
        <pc:sldMkLst>
          <pc:docMk/>
          <pc:sldMk cId="2148113214" sldId="280"/>
        </pc:sldMkLst>
      </pc:sldChg>
      <pc:sldChg chg="add">
        <pc:chgData name="Nina Liu" userId="2a753e1e837561a8" providerId="LiveId" clId="{90B3B964-5BC2-4375-BCA4-2F81C35478EE}" dt="2025-06-25T20:53:27.287" v="0"/>
        <pc:sldMkLst>
          <pc:docMk/>
          <pc:sldMk cId="1198097595" sldId="281"/>
        </pc:sldMkLst>
      </pc:sldChg>
      <pc:sldChg chg="add">
        <pc:chgData name="Nina Liu" userId="2a753e1e837561a8" providerId="LiveId" clId="{90B3B964-5BC2-4375-BCA4-2F81C35478EE}" dt="2025-06-25T20:53:27.287" v="0"/>
        <pc:sldMkLst>
          <pc:docMk/>
          <pc:sldMk cId="4181320936" sldId="282"/>
        </pc:sldMkLst>
      </pc:sldChg>
      <pc:sldChg chg="add">
        <pc:chgData name="Nina Liu" userId="2a753e1e837561a8" providerId="LiveId" clId="{90B3B964-5BC2-4375-BCA4-2F81C35478EE}" dt="2025-06-25T20:53:27.287" v="0"/>
        <pc:sldMkLst>
          <pc:docMk/>
          <pc:sldMk cId="2046689240" sldId="283"/>
        </pc:sldMkLst>
      </pc:sldChg>
      <pc:sldChg chg="add">
        <pc:chgData name="Nina Liu" userId="2a753e1e837561a8" providerId="LiveId" clId="{90B3B964-5BC2-4375-BCA4-2F81C35478EE}" dt="2025-06-25T20:53:27.287" v="0"/>
        <pc:sldMkLst>
          <pc:docMk/>
          <pc:sldMk cId="2363394640" sldId="30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38EE2-B4F1-4C3D-88AA-D7864C55DA4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503A5-8938-44EE-83FF-2247CD5E955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59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C7F239-25C4-729A-3DB7-40F91F80E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1FB8625A-B58A-4FB4-E19D-37EFD72BBC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A24D5E2F-7B04-2313-95C9-9785461291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05DF495-BE8E-D280-9629-0939B3E61A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altLang="zh-CN" sz="1200" dirty="0">
                <a:effectLst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26</a:t>
            </a:r>
            <a:r>
              <a:rPr lang="en-US" altLang="zh-CN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zh-CN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我們來到主前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576421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5E209-F5EC-BE70-6795-5CD234B31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94972460-6456-3747-2480-920670133E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289E8833-667D-B381-604C-FA04A62CA8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FFC340A-F53D-62B1-F231-CC095D3A0D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26. 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我們來到主前</a:t>
            </a:r>
          </a:p>
        </p:txBody>
      </p:sp>
    </p:spTree>
    <p:extLst>
      <p:ext uri="{BB962C8B-B14F-4D97-AF65-F5344CB8AC3E}">
        <p14:creationId xmlns:p14="http://schemas.microsoft.com/office/powerpoint/2010/main" val="3509390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B8DB1-60CA-43CF-7F4A-1AE9B4832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4F71F887-EB9D-E9BB-9A23-ED306F7B2E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C3A9601-7AD9-433C-F071-24965DA1C8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07C86BD-8DB9-27D6-4E67-31DCDAA662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26. 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我們來到主前</a:t>
            </a:r>
          </a:p>
        </p:txBody>
      </p:sp>
    </p:spTree>
    <p:extLst>
      <p:ext uri="{BB962C8B-B14F-4D97-AF65-F5344CB8AC3E}">
        <p14:creationId xmlns:p14="http://schemas.microsoft.com/office/powerpoint/2010/main" val="22926777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332F0-FE4B-1183-07A7-B77372BB2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EF842593-C598-BF94-C923-F29EC35CB4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D4B54404-30AB-A590-F154-1823B62555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B5F99E8-7C5E-207A-0965-A4BBC05F30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26. 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我們來到主前</a:t>
            </a:r>
          </a:p>
        </p:txBody>
      </p:sp>
    </p:spTree>
    <p:extLst>
      <p:ext uri="{BB962C8B-B14F-4D97-AF65-F5344CB8AC3E}">
        <p14:creationId xmlns:p14="http://schemas.microsoft.com/office/powerpoint/2010/main" val="1528962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EC6C61-F817-52A2-1762-57ADCC966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B59CB8B1-97D1-BECA-A5A8-07910CF498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432EA9D-1212-4228-2E1B-5D74A49812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3E1A337-0FE9-B1EA-DA57-F90B12FD7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26. </a:t>
            </a:r>
            <a:r>
              <a:rPr kumimoji="0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  <a:ea typeface="DengXian" panose="02010600030101010101" pitchFamily="2" charset="-122"/>
                <a:cs typeface="Times New Roman" panose="02020603050405020304" pitchFamily="18" charset="0"/>
              </a:rPr>
              <a:t>我們來到主前</a:t>
            </a:r>
          </a:p>
        </p:txBody>
      </p:sp>
    </p:spTree>
    <p:extLst>
      <p:ext uri="{BB962C8B-B14F-4D97-AF65-F5344CB8AC3E}">
        <p14:creationId xmlns:p14="http://schemas.microsoft.com/office/powerpoint/2010/main" val="4293870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36ACD-E7AF-2A89-DFAF-A4F631382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75C351-2E7D-1636-C2A6-0C6909D972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AECBA-457D-187F-D956-F176E6D1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2669F-DA86-BB17-5BEF-8452812EA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267E2-9EEA-9315-78E9-392888B2B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010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86C8A-7801-C5DD-69E2-D8DF5B2B8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976ADC-BA42-0700-DB39-BDBD0D68F6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45DEA-3988-FA53-37BC-47D6C189A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1087E-B2ED-2366-4D9C-E14943EC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FE23E-771B-4859-C23F-B336CB698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209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59458A-5A23-E02F-7407-9E7EDC0F24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7AD571-B676-3678-DB9D-87C3299B12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953C37-E43E-7FAD-4B80-E28DC2F8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AAB5CD-F556-52FA-06A2-2E81B9CA3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DD8BB2-A868-ADF1-5994-88B08BCC5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0253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84" indent="0" algn="ctr">
              <a:buNone/>
              <a:defRPr/>
            </a:lvl2pPr>
            <a:lvl3pPr marL="685766" indent="0" algn="ctr">
              <a:buNone/>
              <a:defRPr/>
            </a:lvl3pPr>
            <a:lvl4pPr marL="1028649" indent="0" algn="ctr">
              <a:buNone/>
              <a:defRPr/>
            </a:lvl4pPr>
            <a:lvl5pPr marL="1371532" indent="0" algn="ctr">
              <a:buNone/>
              <a:defRPr/>
            </a:lvl5pPr>
            <a:lvl6pPr marL="1714415" indent="0" algn="ctr">
              <a:buNone/>
              <a:defRPr/>
            </a:lvl6pPr>
            <a:lvl7pPr marL="2057297" indent="0" algn="ctr">
              <a:buNone/>
              <a:defRPr/>
            </a:lvl7pPr>
            <a:lvl8pPr marL="2400180" indent="0" algn="ctr">
              <a:buNone/>
              <a:defRPr/>
            </a:lvl8pPr>
            <a:lvl9pPr marL="2743064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33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7694E-BB64-40BF-6176-0F96E62F9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F459D-A2AD-79D0-46EC-57CD024A72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5C7F96-BDCB-D5B1-7C28-88AE0B9DA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D6D8E-B9BD-394D-AE9A-5AE9C2BDD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3D72A-DDED-1F26-DCF7-55A3BC98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537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6A734-ED03-C880-CFD6-65D8A07DD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0A3706-7617-1EAB-BE03-B6208EAD3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56BF6F-FECF-EA78-47B3-20B989BA1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D5B41-7839-B9C6-E3CA-C7B9DEAF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E5EC64-540E-786E-9605-B54084FD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20642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3D25F-BDBF-50F8-2796-82690E4633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746F3-0714-BF87-4B44-0E14403F8A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8436A-E234-3564-C72E-2201882F05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1D201-3CF3-9F2D-AA0E-6F6AC9347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08C30-63D0-5593-ACDF-09352CC50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DB79C-2849-9C5D-EB0A-5A4ABA9AE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3961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4B291-F4C1-60E4-8469-B37456E12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9F0D4-E7EA-E17D-67E0-FE20E985B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CFD01B-1A28-7CAB-BC8E-A3081D4DF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9872D5-C674-D766-9738-14685576B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52291F-4D2B-C14D-EEBF-51E9DA6F5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2E2F1-DFA5-6C9F-C1E4-D3BFA5A6C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592F05-0771-01A9-FDBB-689D5DF5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495235-FA2F-A09D-228F-53A68D796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28691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60872-2A5D-6CA2-CEDE-081811F12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7AEB11-D0FF-873F-1D29-E506055A9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965454-BD4A-9765-02F7-DA185DC6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B9FB87-E082-D60F-A079-A347351A9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6288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87F747-3C31-F871-1EEF-9F12E49DE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BABD7-D4DB-6918-1E9F-A9DBBDA7C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5FE233-B5E6-2D8C-A27B-B0876C943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1881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8913F-718B-FB2A-8900-C1F8FF16E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1A927-C421-43B2-33DD-C021CF572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43FBC2-E286-BCCA-6924-A6E9434EBF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C5A457-E284-B6E0-2E88-6FD48BBAE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74711-587B-DD59-7ED7-CE2A0B908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E5663B-3605-16DC-2B29-7B7225F95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2390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55DCF-38AA-3E12-A972-7926751A8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B4E9BE-2AB7-51C1-C22B-577A9D998C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F00C8B-8D85-DEB6-8B69-4298D30C61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8429A-C5F0-8C5A-AED8-96815C1D2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5DFB67-6F85-ECD6-02AB-36488C9D8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53FD8D-EA1F-0C5F-A957-1D96A364D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7552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2D7B4F-DA22-91DD-52F4-3C97E2D6C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5E609-C6F9-DBDB-A837-481383367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229B4A-9393-A560-2182-A44321B014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DBF605-0430-4331-BD38-DB0825E8163B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C4387-8147-5957-D944-7A9D78C81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91098-E18D-F778-FB9F-8DAC0DCC85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432944-8A0C-42F0-AD12-1DD78F7D26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5070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7219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84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49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3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2" indent="-257162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85" indent="-21430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07" indent="-171442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090" indent="-171442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2974" indent="-171442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856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39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22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05" indent="-171442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ECC4E6-5EC2-8A15-02C7-DDEE2D91A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D19CD019-37EB-6EA5-D616-DA0943408C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657350" y="300318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【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列平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詩</a:t>
            </a:r>
            <a:r>
              <a:rPr lang="zh-CN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選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 第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26</a:t>
            </a:r>
            <a:r>
              <a:rPr lang="zh-TW" altLang="en-US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首</a:t>
            </a:r>
            <a:r>
              <a:rPr lang="en-US" altLang="zh-TW" sz="4000" b="1" dirty="0">
                <a:latin typeface="KaiTi" panose="02010609060101010101" pitchFamily="49" charset="-122"/>
                <a:ea typeface="KaiTi" panose="02010609060101010101" pitchFamily="49" charset="-122"/>
              </a:rPr>
              <a:t>】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9F4717-A642-F57F-BE94-552570953A15}"/>
              </a:ext>
            </a:extLst>
          </p:cNvPr>
          <p:cNvSpPr txBox="1"/>
          <p:nvPr/>
        </p:nvSpPr>
        <p:spPr>
          <a:xfrm>
            <a:off x="277318" y="981356"/>
            <a:ext cx="8589364" cy="566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我們來到主前，讚美耶和華，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因祢的慈愛何廣大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；</a:t>
            </a:r>
            <a:endParaRPr kumimoji="0" lang="en-CA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我們來到主前，讚美耶和華，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因祢的慈愛何廣大。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諸天述說祢的榮耀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穹蒼傳揚祢的手段，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我們靠主聖名永不懼怕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因祢的慈愛何廣大！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9FC97E-AF38-0BC9-B438-44CB7A4E5610}"/>
              </a:ext>
            </a:extLst>
          </p:cNvPr>
          <p:cNvSpPr txBox="1"/>
          <p:nvPr/>
        </p:nvSpPr>
        <p:spPr>
          <a:xfrm>
            <a:off x="277318" y="130016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448633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DB842-1B48-4827-B808-4D99383DD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3111E9B3-5694-1B55-7254-04F3CF263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8942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C0DA715-08C5-9307-D163-062B4389749E}"/>
              </a:ext>
            </a:extLst>
          </p:cNvPr>
          <p:cNvSpPr txBox="1"/>
          <p:nvPr/>
        </p:nvSpPr>
        <p:spPr>
          <a:xfrm>
            <a:off x="277318" y="681038"/>
            <a:ext cx="8589364" cy="566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我們來到主前，感謝耶和華，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因祢的信實何廣大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；</a:t>
            </a:r>
            <a:endParaRPr kumimoji="0" lang="en-CA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我們來到主前，感謝耶和華，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因祢的信實何廣大。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諸天述說祢的榮耀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穹蒼傳揚祢的手段，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我們靠主聖名永不懼怕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因祢的信實何廣大！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E14184-1B13-C65A-5771-74371AEA4E3F}"/>
              </a:ext>
            </a:extLst>
          </p:cNvPr>
          <p:cNvSpPr txBox="1"/>
          <p:nvPr/>
        </p:nvSpPr>
        <p:spPr>
          <a:xfrm>
            <a:off x="277318" y="992744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612028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45FF1-DDD5-AFF0-86C8-B00DB6D0F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0B3232E-001A-FC9D-C7D9-26FB922927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8942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906F350-E07E-8595-6C98-AA1BC0D1C7C3}"/>
              </a:ext>
            </a:extLst>
          </p:cNvPr>
          <p:cNvSpPr txBox="1"/>
          <p:nvPr/>
        </p:nvSpPr>
        <p:spPr>
          <a:xfrm>
            <a:off x="277318" y="681038"/>
            <a:ext cx="8589364" cy="566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敬拜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耶和華，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因祢的智慧何廣大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；</a:t>
            </a:r>
            <a:endParaRPr kumimoji="0" lang="en-CA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我們來到主前，敬拜耶和華，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因祢的智慧何廣大。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諸天述說祢的榮耀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穹蒼傳揚祢的手段，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我們靠主聖名永不懼怕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因祢的智慧何廣大！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7911D7-2C34-9C18-F123-7C852672E4FC}"/>
              </a:ext>
            </a:extLst>
          </p:cNvPr>
          <p:cNvSpPr txBox="1"/>
          <p:nvPr/>
        </p:nvSpPr>
        <p:spPr>
          <a:xfrm>
            <a:off x="277318" y="992744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210188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84516-B922-56E1-3277-370109E63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C07661E9-1428-FF37-892D-7FD19AEA5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8942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3521EF-A625-83F0-076F-9C1840A11DCC}"/>
              </a:ext>
            </a:extLst>
          </p:cNvPr>
          <p:cNvSpPr txBox="1"/>
          <p:nvPr/>
        </p:nvSpPr>
        <p:spPr>
          <a:xfrm>
            <a:off x="277318" y="681038"/>
            <a:ext cx="8589364" cy="566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事奉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耶和華，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因祢的能力何廣大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；</a:t>
            </a:r>
            <a:endParaRPr kumimoji="0" lang="en-CA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我們來到主前，事奉耶和華，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因祢的能力何廣大。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諸天述說祢的榮耀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穹蒼傳揚祢的手段，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我們靠主聖名永不懼怕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因祢的能力何廣大！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2A3B2D-3547-5A93-F495-90A354E5EB2D}"/>
              </a:ext>
            </a:extLst>
          </p:cNvPr>
          <p:cNvSpPr txBox="1"/>
          <p:nvPr/>
        </p:nvSpPr>
        <p:spPr>
          <a:xfrm>
            <a:off x="277318" y="992744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4.</a:t>
            </a:r>
          </a:p>
        </p:txBody>
      </p:sp>
    </p:spTree>
    <p:extLst>
      <p:ext uri="{BB962C8B-B14F-4D97-AF65-F5344CB8AC3E}">
        <p14:creationId xmlns:p14="http://schemas.microsoft.com/office/powerpoint/2010/main" val="2539881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96FD4-355A-AD66-6022-D57C351600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5B0B99E-33FB-E5D5-10DA-1A36EB638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988942" y="0"/>
            <a:ext cx="3948562" cy="681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列平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詩</a:t>
            </a:r>
            <a:r>
              <a:rPr kumimoji="1" lang="zh-CN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選</a:t>
            </a:r>
            <a:r>
              <a:rPr kumimoji="1" lang="zh-TW" alt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 </a:t>
            </a:r>
            <a:r>
              <a:rPr kumimoji="1" lang="en-US" altLang="zh-TW" sz="2400" b="1" i="0" u="none" strike="noStrike" kern="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j-cs"/>
              </a:rPr>
              <a:t>26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6520FB-5B3A-93C6-AA99-CB598D91C0D0}"/>
              </a:ext>
            </a:extLst>
          </p:cNvPr>
          <p:cNvSpPr txBox="1"/>
          <p:nvPr/>
        </p:nvSpPr>
        <p:spPr>
          <a:xfrm>
            <a:off x="277318" y="681038"/>
            <a:ext cx="8589364" cy="5663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唱哈利路亞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因祢的慈愛何廣大</a:t>
            </a:r>
            <a:r>
              <a:rPr kumimoji="0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；</a:t>
            </a:r>
            <a:endParaRPr kumimoji="0" lang="en-CA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我們來到主前，唱哈利路亞，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因祢的慈愛何廣大。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諸天述說祢的榮耀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穹蒼傳揚祢的手段，</a:t>
            </a:r>
            <a:endParaRPr kumimoji="0" lang="en-CA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TKaiti" panose="02010600040101010101" pitchFamily="2" charset="-122"/>
              <a:ea typeface="STKaiti" panose="02010600040101010101" pitchFamily="2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我們靠主聖名永不懼怕</a:t>
            </a:r>
            <a:r>
              <a:rPr kumimoji="0" lang="en-CA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,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TKaiti" panose="02010600040101010101" pitchFamily="2" charset="-122"/>
                <a:ea typeface="STKaiti" panose="02010600040101010101" pitchFamily="2" charset="-122"/>
                <a:cs typeface="+mn-cs"/>
              </a:rPr>
              <a:t>因祢的慈愛何廣大！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AF620A-385C-3594-5F31-68E1310E8B4F}"/>
              </a:ext>
            </a:extLst>
          </p:cNvPr>
          <p:cNvSpPr txBox="1"/>
          <p:nvPr/>
        </p:nvSpPr>
        <p:spPr>
          <a:xfrm>
            <a:off x="277318" y="992744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新細明體"/>
                <a:cs typeface="+mn-cs"/>
              </a:rPr>
              <a:t>5.</a:t>
            </a:r>
          </a:p>
        </p:txBody>
      </p:sp>
    </p:spTree>
    <p:extLst>
      <p:ext uri="{BB962C8B-B14F-4D97-AF65-F5344CB8AC3E}">
        <p14:creationId xmlns:p14="http://schemas.microsoft.com/office/powerpoint/2010/main" val="761850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494</Words>
  <Application>Microsoft Office PowerPoint</Application>
  <PresentationFormat>On-screen Show (4:3)</PresentationFormat>
  <Paragraphs>55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KaiTi</vt:lpstr>
      <vt:lpstr>STKaiti</vt:lpstr>
      <vt:lpstr>Aptos</vt:lpstr>
      <vt:lpstr>Aptos Display</vt:lpstr>
      <vt:lpstr>Arial</vt:lpstr>
      <vt:lpstr>Times New Roman</vt:lpstr>
      <vt:lpstr>Office Theme</vt:lpstr>
      <vt:lpstr>預設簡報設計</vt:lpstr>
      <vt:lpstr>【列平詩選 第26首】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Nina Liu</dc:creator>
  <cp:lastModifiedBy>Nina Liu</cp:lastModifiedBy>
  <cp:revision>1</cp:revision>
  <dcterms:created xsi:type="dcterms:W3CDTF">2025-06-25T19:05:14Z</dcterms:created>
  <dcterms:modified xsi:type="dcterms:W3CDTF">2025-06-27T21:44:17Z</dcterms:modified>
</cp:coreProperties>
</file>