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2" r:id="rId1"/>
  </p:sldMasterIdLst>
  <p:notesMasterIdLst>
    <p:notesMasterId r:id="rId4"/>
  </p:notesMasterIdLst>
  <p:sldIdLst>
    <p:sldId id="288" r:id="rId2"/>
    <p:sldId id="289" r:id="rId3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0CC1C15-5718-4CFA-AE16-4EDA37E1371F}" v="1" dt="2025-06-25T21:16:11.48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1"/>
    <p:restoredTop sz="94653"/>
  </p:normalViewPr>
  <p:slideViewPr>
    <p:cSldViewPr snapToGrid="0">
      <p:cViewPr varScale="1">
        <p:scale>
          <a:sx n="68" d="100"/>
          <a:sy n="68" d="100"/>
        </p:scale>
        <p:origin x="159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notesMaster" Target="notesMasters/notes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na Liu" userId="2a753e1e837561a8" providerId="LiveId" clId="{90CC1C15-5718-4CFA-AE16-4EDA37E1371F}"/>
    <pc:docChg chg="addSld delSld modSld delMainMaster">
      <pc:chgData name="Nina Liu" userId="2a753e1e837561a8" providerId="LiveId" clId="{90CC1C15-5718-4CFA-AE16-4EDA37E1371F}" dt="2025-06-25T21:16:14.622" v="2" actId="47"/>
      <pc:docMkLst>
        <pc:docMk/>
      </pc:docMkLst>
      <pc:sldChg chg="del">
        <pc:chgData name="Nina Liu" userId="2a753e1e837561a8" providerId="LiveId" clId="{90CC1C15-5718-4CFA-AE16-4EDA37E1371F}" dt="2025-06-25T21:16:13.250" v="1" actId="47"/>
        <pc:sldMkLst>
          <pc:docMk/>
          <pc:sldMk cId="830149078" sldId="286"/>
        </pc:sldMkLst>
      </pc:sldChg>
      <pc:sldChg chg="del">
        <pc:chgData name="Nina Liu" userId="2a753e1e837561a8" providerId="LiveId" clId="{90CC1C15-5718-4CFA-AE16-4EDA37E1371F}" dt="2025-06-25T21:16:14.622" v="2" actId="47"/>
        <pc:sldMkLst>
          <pc:docMk/>
          <pc:sldMk cId="288179275" sldId="287"/>
        </pc:sldMkLst>
      </pc:sldChg>
      <pc:sldChg chg="add">
        <pc:chgData name="Nina Liu" userId="2a753e1e837561a8" providerId="LiveId" clId="{90CC1C15-5718-4CFA-AE16-4EDA37E1371F}" dt="2025-06-25T21:16:11.478" v="0"/>
        <pc:sldMkLst>
          <pc:docMk/>
          <pc:sldMk cId="3551510131" sldId="288"/>
        </pc:sldMkLst>
      </pc:sldChg>
      <pc:sldChg chg="add">
        <pc:chgData name="Nina Liu" userId="2a753e1e837561a8" providerId="LiveId" clId="{90CC1C15-5718-4CFA-AE16-4EDA37E1371F}" dt="2025-06-25T21:16:11.478" v="0"/>
        <pc:sldMkLst>
          <pc:docMk/>
          <pc:sldMk cId="1073247823" sldId="289"/>
        </pc:sldMkLst>
      </pc:sldChg>
      <pc:sldMasterChg chg="del delSldLayout">
        <pc:chgData name="Nina Liu" userId="2a753e1e837561a8" providerId="LiveId" clId="{90CC1C15-5718-4CFA-AE16-4EDA37E1371F}" dt="2025-06-25T21:16:14.622" v="2" actId="47"/>
        <pc:sldMasterMkLst>
          <pc:docMk/>
          <pc:sldMasterMk cId="481811437" sldId="2147483660"/>
        </pc:sldMasterMkLst>
        <pc:sldLayoutChg chg="del">
          <pc:chgData name="Nina Liu" userId="2a753e1e837561a8" providerId="LiveId" clId="{90CC1C15-5718-4CFA-AE16-4EDA37E1371F}" dt="2025-06-25T21:16:14.622" v="2" actId="47"/>
          <pc:sldLayoutMkLst>
            <pc:docMk/>
            <pc:sldMasterMk cId="481811437" sldId="2147483660"/>
            <pc:sldLayoutMk cId="1396224554" sldId="2147483661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4F436D-4922-EE49-A2ED-A0FFE585D0A0}" type="datetimeFigureOut">
              <a:rPr kumimoji="1" lang="zh-CN" altLang="en-US" smtClean="0"/>
              <a:t>2025/6/27</a:t>
            </a:fld>
            <a:endParaRPr kumimoji="1"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830E31-8C7A-7942-A1CE-F96D01D966E9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4845992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0F3ED2-0A48-A289-5917-54E4BD23A8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>
            <a:extLst>
              <a:ext uri="{FF2B5EF4-FFF2-40B4-BE49-F238E27FC236}">
                <a16:creationId xmlns:a16="http://schemas.microsoft.com/office/drawing/2014/main" id="{4373BF77-B8D4-5740-3423-80558CE5BF2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8692912-C873-4F15-BE9E-23153F0A4C1B}" type="slidenum">
              <a:rPr kumimoji="1" lang="en-US" altLang="zh-TW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7171" name="Rectangle 2">
            <a:extLst>
              <a:ext uri="{FF2B5EF4-FFF2-40B4-BE49-F238E27FC236}">
                <a16:creationId xmlns:a16="http://schemas.microsoft.com/office/drawing/2014/main" id="{637B71A8-BF9F-8A0E-C784-9EDCC295C8B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ln/>
        </p:spPr>
      </p:sp>
      <p:sp>
        <p:nvSpPr>
          <p:cNvPr id="7172" name="Rectangle 3">
            <a:extLst>
              <a:ext uri="{FF2B5EF4-FFF2-40B4-BE49-F238E27FC236}">
                <a16:creationId xmlns:a16="http://schemas.microsoft.com/office/drawing/2014/main" id="{087D7414-04DD-7EDC-08A1-D739E151ABF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CA" altLang="zh-CN" sz="1200" dirty="0">
                <a:effectLst/>
                <a:latin typeface="Aptos" panose="020B000402020202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25</a:t>
            </a:r>
            <a:r>
              <a:rPr lang="en-US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r>
              <a:rPr lang="zh-CN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zh-TW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你們要讚美耶和華</a:t>
            </a:r>
            <a:endParaRPr lang="zh-TW" altLang="zh-TW" dirty="0"/>
          </a:p>
        </p:txBody>
      </p:sp>
    </p:spTree>
    <p:extLst>
      <p:ext uri="{BB962C8B-B14F-4D97-AF65-F5344CB8AC3E}">
        <p14:creationId xmlns:p14="http://schemas.microsoft.com/office/powerpoint/2010/main" val="10850090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F48F87-2DFB-A7F0-87FD-07DF64D9A8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>
            <a:extLst>
              <a:ext uri="{FF2B5EF4-FFF2-40B4-BE49-F238E27FC236}">
                <a16:creationId xmlns:a16="http://schemas.microsoft.com/office/drawing/2014/main" id="{96154532-90BC-B09D-896B-619F5479CDB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8692912-C873-4F15-BE9E-23153F0A4C1B}" type="slidenum">
              <a:rPr kumimoji="1" lang="en-US" altLang="zh-TW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7171" name="Rectangle 2">
            <a:extLst>
              <a:ext uri="{FF2B5EF4-FFF2-40B4-BE49-F238E27FC236}">
                <a16:creationId xmlns:a16="http://schemas.microsoft.com/office/drawing/2014/main" id="{02760757-A10A-7EAD-B72A-10E5207F61B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ln/>
        </p:spPr>
      </p:sp>
      <p:sp>
        <p:nvSpPr>
          <p:cNvPr id="7172" name="Rectangle 3">
            <a:extLst>
              <a:ext uri="{FF2B5EF4-FFF2-40B4-BE49-F238E27FC236}">
                <a16:creationId xmlns:a16="http://schemas.microsoft.com/office/drawing/2014/main" id="{7DFF78C6-AE1D-880B-F265-778959EE19E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25. </a:t>
            </a:r>
            <a:r>
              <a:rPr kumimoji="0" lang="zh-TW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你們要讚美耶和華</a:t>
            </a:r>
          </a:p>
        </p:txBody>
      </p:sp>
    </p:spTree>
    <p:extLst>
      <p:ext uri="{BB962C8B-B14F-4D97-AF65-F5344CB8AC3E}">
        <p14:creationId xmlns:p14="http://schemas.microsoft.com/office/powerpoint/2010/main" val="21065662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35"/>
            <a:ext cx="7772400" cy="147002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342884" indent="0" algn="ctr">
              <a:buNone/>
              <a:defRPr/>
            </a:lvl2pPr>
            <a:lvl3pPr marL="685766" indent="0" algn="ctr">
              <a:buNone/>
              <a:defRPr/>
            </a:lvl3pPr>
            <a:lvl4pPr marL="1028649" indent="0" algn="ctr">
              <a:buNone/>
              <a:defRPr/>
            </a:lvl4pPr>
            <a:lvl5pPr marL="1371532" indent="0" algn="ctr">
              <a:buNone/>
              <a:defRPr/>
            </a:lvl5pPr>
            <a:lvl6pPr marL="1714415" indent="0" algn="ctr">
              <a:buNone/>
              <a:defRPr/>
            </a:lvl6pPr>
            <a:lvl7pPr marL="2057297" indent="0" algn="ctr">
              <a:buNone/>
              <a:defRPr/>
            </a:lvl7pPr>
            <a:lvl8pPr marL="2400180" indent="0" algn="ctr">
              <a:buNone/>
              <a:defRPr/>
            </a:lvl8pPr>
            <a:lvl9pPr marL="2743064" indent="0" algn="ctr">
              <a:buNone/>
              <a:defRPr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ABC1D00-A453-B3EE-5665-2D10B3E7396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zh-TW">
              <a:solidFill>
                <a:srgbClr val="FFFFFF"/>
              </a:solidFill>
            </a:endParaRP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D79351B-A0C2-BEB5-2049-F8130E6A38D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zh-TW">
              <a:solidFill>
                <a:srgbClr val="FFFFFF"/>
              </a:solidFill>
            </a:endParaRP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B1A4606-5650-CFAD-1F53-66584E8D429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41134E93-C184-4EA7-9EE0-54266D253A82}" type="slidenum">
              <a:rPr kumimoji="1" lang="en-US" altLang="zh-TW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kumimoji="1" lang="en-US" altLang="zh-TW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06698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BD54C4F4-E0E0-81C0-9D2E-10C3B39D0BD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1A7EFD04-EFDF-C2C3-B173-A9D5C183B68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FE120C4D-758B-AF52-77C4-58745896CED8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50" smtClean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5821B602-CB91-5E0A-3B11-9F7632D7C68F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50" smtClean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E643F6CD-D73F-1877-9856-14C5467012E1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50"/>
            </a:lvl1pPr>
          </a:lstStyle>
          <a:p>
            <a:fld id="{A0FD1762-AEE3-4702-B425-25B702AD93E3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453679854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63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pitchFamily="18" charset="-120"/>
        </a:defRPr>
      </a:lvl5pPr>
      <a:lvl6pPr marL="342884" algn="ctr" rtl="0" fontAlgn="base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pitchFamily="18" charset="-120"/>
        </a:defRPr>
      </a:lvl6pPr>
      <a:lvl7pPr marL="685766" algn="ctr" rtl="0" fontAlgn="base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pitchFamily="18" charset="-120"/>
        </a:defRPr>
      </a:lvl7pPr>
      <a:lvl8pPr marL="1028649" algn="ctr" rtl="0" fontAlgn="base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pitchFamily="18" charset="-120"/>
        </a:defRPr>
      </a:lvl8pPr>
      <a:lvl9pPr marL="1371532" algn="ctr" rtl="0" fontAlgn="base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pitchFamily="18" charset="-120"/>
        </a:defRPr>
      </a:lvl9pPr>
    </p:titleStyle>
    <p:bodyStyle>
      <a:lvl1pPr marL="257162" indent="-257162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  <a:cs typeface="+mn-cs"/>
        </a:defRPr>
      </a:lvl1pPr>
      <a:lvl2pPr marL="557185" indent="-214303" algn="l" rtl="0" eaLnBrk="0" fontAlgn="base" hangingPunct="0">
        <a:spcBef>
          <a:spcPct val="20000"/>
        </a:spcBef>
        <a:spcAft>
          <a:spcPct val="0"/>
        </a:spcAft>
        <a:buChar char="–"/>
        <a:defRPr kumimoji="1" sz="2100">
          <a:solidFill>
            <a:schemeClr val="tx1"/>
          </a:solidFill>
          <a:latin typeface="+mn-lt"/>
          <a:ea typeface="+mn-ea"/>
        </a:defRPr>
      </a:lvl2pPr>
      <a:lvl3pPr marL="857207" indent="-171442" algn="l" rtl="0" eaLnBrk="0" fontAlgn="base" hangingPunct="0">
        <a:spcBef>
          <a:spcPct val="20000"/>
        </a:spcBef>
        <a:spcAft>
          <a:spcPct val="0"/>
        </a:spcAft>
        <a:buChar char="•"/>
        <a:defRPr kumimoji="1" sz="1800">
          <a:solidFill>
            <a:schemeClr val="tx1"/>
          </a:solidFill>
          <a:latin typeface="+mn-lt"/>
          <a:ea typeface="+mn-ea"/>
        </a:defRPr>
      </a:lvl3pPr>
      <a:lvl4pPr marL="1200090" indent="-171442" algn="l" rtl="0" eaLnBrk="0" fontAlgn="base" hangingPunct="0">
        <a:spcBef>
          <a:spcPct val="20000"/>
        </a:spcBef>
        <a:spcAft>
          <a:spcPct val="0"/>
        </a:spcAft>
        <a:buChar char="–"/>
        <a:defRPr kumimoji="1" sz="1500">
          <a:solidFill>
            <a:schemeClr val="tx1"/>
          </a:solidFill>
          <a:latin typeface="+mn-lt"/>
          <a:ea typeface="+mn-ea"/>
        </a:defRPr>
      </a:lvl4pPr>
      <a:lvl5pPr marL="1542974" indent="-171442" algn="l" rtl="0" eaLnBrk="0" fontAlgn="base" hangingPunct="0">
        <a:spcBef>
          <a:spcPct val="20000"/>
        </a:spcBef>
        <a:spcAft>
          <a:spcPct val="0"/>
        </a:spcAft>
        <a:buChar char="»"/>
        <a:defRPr kumimoji="1" sz="1500">
          <a:solidFill>
            <a:schemeClr val="tx1"/>
          </a:solidFill>
          <a:latin typeface="+mn-lt"/>
          <a:ea typeface="+mn-ea"/>
        </a:defRPr>
      </a:lvl5pPr>
      <a:lvl6pPr marL="1885856" indent="-171442" algn="l" rtl="0" fontAlgn="base">
        <a:spcBef>
          <a:spcPct val="20000"/>
        </a:spcBef>
        <a:spcAft>
          <a:spcPct val="0"/>
        </a:spcAft>
        <a:buChar char="»"/>
        <a:defRPr kumimoji="1" sz="1500">
          <a:solidFill>
            <a:schemeClr val="tx1"/>
          </a:solidFill>
          <a:latin typeface="+mn-lt"/>
          <a:ea typeface="+mn-ea"/>
        </a:defRPr>
      </a:lvl6pPr>
      <a:lvl7pPr marL="2228739" indent="-171442" algn="l" rtl="0" fontAlgn="base">
        <a:spcBef>
          <a:spcPct val="20000"/>
        </a:spcBef>
        <a:spcAft>
          <a:spcPct val="0"/>
        </a:spcAft>
        <a:buChar char="»"/>
        <a:defRPr kumimoji="1" sz="1500">
          <a:solidFill>
            <a:schemeClr val="tx1"/>
          </a:solidFill>
          <a:latin typeface="+mn-lt"/>
          <a:ea typeface="+mn-ea"/>
        </a:defRPr>
      </a:lvl7pPr>
      <a:lvl8pPr marL="2571622" indent="-171442" algn="l" rtl="0" fontAlgn="base">
        <a:spcBef>
          <a:spcPct val="20000"/>
        </a:spcBef>
        <a:spcAft>
          <a:spcPct val="0"/>
        </a:spcAft>
        <a:buChar char="»"/>
        <a:defRPr kumimoji="1" sz="1500">
          <a:solidFill>
            <a:schemeClr val="tx1"/>
          </a:solidFill>
          <a:latin typeface="+mn-lt"/>
          <a:ea typeface="+mn-ea"/>
        </a:defRPr>
      </a:lvl8pPr>
      <a:lvl9pPr marL="2914505" indent="-171442" algn="l" rtl="0" fontAlgn="base">
        <a:spcBef>
          <a:spcPct val="20000"/>
        </a:spcBef>
        <a:spcAft>
          <a:spcPct val="0"/>
        </a:spcAft>
        <a:buChar char="»"/>
        <a:defRPr kumimoji="1" sz="15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84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66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49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32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15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297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180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064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12FC5D-707B-8344-7CC3-05B3272889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F3957910-99AC-4A9D-8550-003DB190000B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657349" y="449115"/>
            <a:ext cx="5829300" cy="681038"/>
          </a:xfrm>
        </p:spPr>
        <p:txBody>
          <a:bodyPr/>
          <a:lstStyle/>
          <a:p>
            <a:pPr eaLnBrk="1" hangingPunct="1"/>
            <a:r>
              <a:rPr lang="en-US" altLang="zh-TW" sz="4000" b="1" dirty="0">
                <a:latin typeface="KaiTi" panose="02010609060101010101" pitchFamily="49" charset="-122"/>
                <a:ea typeface="KaiTi" panose="02010609060101010101" pitchFamily="49" charset="-122"/>
              </a:rPr>
              <a:t>【</a:t>
            </a:r>
            <a:r>
              <a:rPr lang="zh-CN" altLang="en-US" sz="4000" b="1" dirty="0">
                <a:latin typeface="KaiTi" panose="02010609060101010101" pitchFamily="49" charset="-122"/>
                <a:ea typeface="KaiTi" panose="02010609060101010101" pitchFamily="49" charset="-122"/>
              </a:rPr>
              <a:t>列平</a:t>
            </a:r>
            <a:r>
              <a:rPr lang="zh-TW" altLang="en-US" sz="4000" b="1" dirty="0">
                <a:latin typeface="KaiTi" panose="02010609060101010101" pitchFamily="49" charset="-122"/>
                <a:ea typeface="KaiTi" panose="02010609060101010101" pitchFamily="49" charset="-122"/>
              </a:rPr>
              <a:t>詩</a:t>
            </a:r>
            <a:r>
              <a:rPr lang="zh-CN" altLang="en-US" sz="4000" b="1" dirty="0">
                <a:latin typeface="KaiTi" panose="02010609060101010101" pitchFamily="49" charset="-122"/>
                <a:ea typeface="KaiTi" panose="02010609060101010101" pitchFamily="49" charset="-122"/>
              </a:rPr>
              <a:t>選</a:t>
            </a:r>
            <a:r>
              <a:rPr lang="zh-TW" altLang="en-US" sz="4000" b="1" dirty="0">
                <a:latin typeface="KaiTi" panose="02010609060101010101" pitchFamily="49" charset="-122"/>
                <a:ea typeface="KaiTi" panose="02010609060101010101" pitchFamily="49" charset="-122"/>
              </a:rPr>
              <a:t> 第</a:t>
            </a:r>
            <a:r>
              <a:rPr lang="en-US" altLang="zh-TW" sz="4000" b="1" dirty="0">
                <a:latin typeface="KaiTi" panose="02010609060101010101" pitchFamily="49" charset="-122"/>
                <a:ea typeface="KaiTi" panose="02010609060101010101" pitchFamily="49" charset="-122"/>
              </a:rPr>
              <a:t>25</a:t>
            </a:r>
            <a:r>
              <a:rPr lang="zh-TW" altLang="en-US" sz="4000" b="1" dirty="0">
                <a:latin typeface="KaiTi" panose="02010609060101010101" pitchFamily="49" charset="-122"/>
                <a:ea typeface="KaiTi" panose="02010609060101010101" pitchFamily="49" charset="-122"/>
              </a:rPr>
              <a:t>首</a:t>
            </a:r>
            <a:r>
              <a:rPr lang="en-US" altLang="zh-TW" sz="4000" b="1" dirty="0">
                <a:latin typeface="KaiTi" panose="02010609060101010101" pitchFamily="49" charset="-122"/>
                <a:ea typeface="KaiTi" panose="02010609060101010101" pitchFamily="49" charset="-122"/>
              </a:rPr>
              <a:t>】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D3F3802-5013-4F40-7EFA-E100F90BC189}"/>
              </a:ext>
            </a:extLst>
          </p:cNvPr>
          <p:cNvSpPr txBox="1"/>
          <p:nvPr/>
        </p:nvSpPr>
        <p:spPr>
          <a:xfrm>
            <a:off x="457198" y="1409696"/>
            <a:ext cx="8229601" cy="499918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TKaiti" panose="02010600040101010101" pitchFamily="2" charset="-122"/>
                <a:ea typeface="STKaiti" panose="02010600040101010101" pitchFamily="2" charset="-122"/>
                <a:cs typeface="+mn-cs"/>
              </a:rPr>
              <a:t>你們要讚美耶和華，在祂的聖所讚美祂。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TKaiti" panose="02010600040101010101" pitchFamily="2" charset="-122"/>
                <a:ea typeface="STKaiti" panose="02010600040101010101" pitchFamily="2" charset="-122"/>
                <a:cs typeface="+mn-cs"/>
              </a:rPr>
              <a:t>你們要讚美耶和華，在祂的穹蒼讚美祂。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TKaiti" panose="02010600040101010101" pitchFamily="2" charset="-122"/>
                <a:ea typeface="STKaiti" panose="02010600040101010101" pitchFamily="2" charset="-122"/>
                <a:cs typeface="+mn-cs"/>
              </a:rPr>
              <a:t>要因著祂的大能讚美祂，</a:t>
            </a:r>
            <a:endParaRPr kumimoji="0" lang="en-CA" altLang="zh-TW" sz="36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TKaiti" panose="02010600040101010101" pitchFamily="2" charset="-122"/>
              <a:ea typeface="STKaiti" panose="02010600040101010101" pitchFamily="2" charset="-122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TKaiti" panose="02010600040101010101" pitchFamily="2" charset="-122"/>
                <a:ea typeface="STKaiti" panose="02010600040101010101" pitchFamily="2" charset="-122"/>
                <a:cs typeface="+mn-cs"/>
              </a:rPr>
              <a:t>要因著祂的榮耀讚美祂，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TKaiti" panose="02010600040101010101" pitchFamily="2" charset="-122"/>
                <a:ea typeface="STKaiti" panose="02010600040101010101" pitchFamily="2" charset="-122"/>
                <a:cs typeface="+mn-cs"/>
              </a:rPr>
              <a:t>要因著祂的慈愛讚美祂，</a:t>
            </a:r>
            <a:endParaRPr kumimoji="0" lang="en-CA" altLang="zh-TW" sz="36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TKaiti" panose="02010600040101010101" pitchFamily="2" charset="-122"/>
              <a:ea typeface="STKaiti" panose="02010600040101010101" pitchFamily="2" charset="-122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TKaiti" panose="02010600040101010101" pitchFamily="2" charset="-122"/>
                <a:ea typeface="STKaiti" panose="02010600040101010101" pitchFamily="2" charset="-122"/>
                <a:cs typeface="+mn-cs"/>
              </a:rPr>
              <a:t>凡有氣息都要來讚美祂。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93F99EA-4213-DC61-FD64-BEAD153076F0}"/>
              </a:ext>
            </a:extLst>
          </p:cNvPr>
          <p:cNvSpPr txBox="1"/>
          <p:nvPr/>
        </p:nvSpPr>
        <p:spPr>
          <a:xfrm>
            <a:off x="4421958" y="1222486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CA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/>
                <a:ea typeface="新細明體"/>
                <a:cs typeface="+mn-cs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35515101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59341E-A524-6074-A521-A40BF9F4DB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B5CECC13-731B-18A9-AD47-859620EB8F6E}"/>
              </a:ext>
            </a:extLst>
          </p:cNvPr>
          <p:cNvSpPr txBox="1"/>
          <p:nvPr/>
        </p:nvSpPr>
        <p:spPr>
          <a:xfrm>
            <a:off x="445957" y="1202323"/>
            <a:ext cx="8252086" cy="499918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TKaiti" panose="02010600040101010101" pitchFamily="2" charset="-122"/>
                <a:ea typeface="STKaiti" panose="02010600040101010101" pitchFamily="2" charset="-122"/>
                <a:cs typeface="+mn-cs"/>
              </a:rPr>
              <a:t>我們要讚美耶和華</a:t>
            </a:r>
            <a:r>
              <a:rPr kumimoji="0" lang="zh-CN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TKaiti" panose="02010600040101010101" pitchFamily="2" charset="-122"/>
                <a:ea typeface="STKaiti" panose="02010600040101010101" pitchFamily="2" charset="-122"/>
                <a:cs typeface="+mn-cs"/>
              </a:rPr>
              <a:t>，</a:t>
            </a:r>
            <a:r>
              <a:rPr kumimoji="0" lang="zh-TW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TKaiti" panose="02010600040101010101" pitchFamily="2" charset="-122"/>
                <a:ea typeface="STKaiti" panose="02010600040101010101" pitchFamily="2" charset="-122"/>
                <a:cs typeface="+mn-cs"/>
              </a:rPr>
              <a:t>來敞開胸懷讚美祂。</a:t>
            </a:r>
            <a:endParaRPr kumimoji="0" lang="en-CA" altLang="zh-TW" sz="36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TKaiti" panose="02010600040101010101" pitchFamily="2" charset="-122"/>
              <a:ea typeface="STKaiti" panose="02010600040101010101" pitchFamily="2" charset="-122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TKaiti" panose="02010600040101010101" pitchFamily="2" charset="-122"/>
                <a:ea typeface="STKaiti" panose="02010600040101010101" pitchFamily="2" charset="-122"/>
                <a:cs typeface="+mn-cs"/>
              </a:rPr>
              <a:t>我們要讚美耶和華，來高聲歡呼讚美祂。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TKaiti" panose="02010600040101010101" pitchFamily="2" charset="-122"/>
                <a:ea typeface="STKaiti" panose="02010600040101010101" pitchFamily="2" charset="-122"/>
                <a:cs typeface="+mn-cs"/>
              </a:rPr>
              <a:t>我們</a:t>
            </a:r>
            <a:r>
              <a:rPr kumimoji="0" lang="zh-CN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TKaiti" panose="02010600040101010101" pitchFamily="2" charset="-122"/>
                <a:ea typeface="STKaiti" panose="02010600040101010101" pitchFamily="2" charset="-122"/>
                <a:cs typeface="+mn-cs"/>
              </a:rPr>
              <a:t>要</a:t>
            </a:r>
            <a:r>
              <a:rPr kumimoji="0" lang="zh-TW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TKaiti" panose="02010600040101010101" pitchFamily="2" charset="-122"/>
                <a:ea typeface="STKaiti" panose="02010600040101010101" pitchFamily="2" charset="-122"/>
                <a:cs typeface="+mn-cs"/>
              </a:rPr>
              <a:t>鼓瑟彈琴讚美祂，</a:t>
            </a:r>
            <a:endParaRPr kumimoji="0" lang="en-CA" altLang="zh-TW" sz="36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TKaiti" panose="02010600040101010101" pitchFamily="2" charset="-122"/>
              <a:ea typeface="STKaiti" panose="02010600040101010101" pitchFamily="2" charset="-122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TKaiti" panose="02010600040101010101" pitchFamily="2" charset="-122"/>
                <a:ea typeface="STKaiti" panose="02010600040101010101" pitchFamily="2" charset="-122"/>
                <a:cs typeface="+mn-cs"/>
              </a:rPr>
              <a:t>我們來擊鼓跳舞讚美祂，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TKaiti" panose="02010600040101010101" pitchFamily="2" charset="-122"/>
                <a:ea typeface="STKaiti" panose="02010600040101010101" pitchFamily="2" charset="-122"/>
                <a:cs typeface="+mn-cs"/>
              </a:rPr>
              <a:t>我們用絲弦樂器讚美祂，</a:t>
            </a:r>
            <a:endParaRPr kumimoji="0" lang="en-CA" altLang="zh-TW" sz="36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TKaiti" panose="02010600040101010101" pitchFamily="2" charset="-122"/>
              <a:ea typeface="STKaiti" panose="02010600040101010101" pitchFamily="2" charset="-122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TKaiti" panose="02010600040101010101" pitchFamily="2" charset="-122"/>
                <a:ea typeface="STKaiti" panose="02010600040101010101" pitchFamily="2" charset="-122"/>
                <a:cs typeface="+mn-cs"/>
              </a:rPr>
              <a:t>凡有氣息都要來讚美祂。</a:t>
            </a:r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0B118137-5690-A319-2100-2C639E1B5C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1003228" y="0"/>
            <a:ext cx="3948562" cy="681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新細明體" pitchFamily="18" charset="-12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新細明體" pitchFamily="18" charset="-12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新細明體" pitchFamily="18" charset="-12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新細明體" pitchFamily="18" charset="-12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新細明體" pitchFamily="18" charset="-12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新細明體" pitchFamily="18" charset="-12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新細明體" pitchFamily="18" charset="-12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CN" alt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STKaiti" panose="02010600040101010101" pitchFamily="2" charset="-122"/>
                <a:ea typeface="STKaiti" panose="02010600040101010101" pitchFamily="2" charset="-122"/>
                <a:cs typeface="+mj-cs"/>
              </a:rPr>
              <a:t>列平</a:t>
            </a:r>
            <a:r>
              <a:rPr kumimoji="1" lang="zh-TW" alt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STKaiti" panose="02010600040101010101" pitchFamily="2" charset="-122"/>
                <a:ea typeface="STKaiti" panose="02010600040101010101" pitchFamily="2" charset="-122"/>
                <a:cs typeface="+mj-cs"/>
              </a:rPr>
              <a:t>詩</a:t>
            </a:r>
            <a:r>
              <a:rPr kumimoji="1" lang="zh-CN" alt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STKaiti" panose="02010600040101010101" pitchFamily="2" charset="-122"/>
                <a:ea typeface="STKaiti" panose="02010600040101010101" pitchFamily="2" charset="-122"/>
                <a:cs typeface="+mj-cs"/>
              </a:rPr>
              <a:t>選</a:t>
            </a:r>
            <a:r>
              <a:rPr kumimoji="1" lang="zh-TW" alt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STKaiti" panose="02010600040101010101" pitchFamily="2" charset="-122"/>
                <a:ea typeface="STKaiti" panose="02010600040101010101" pitchFamily="2" charset="-122"/>
                <a:cs typeface="+mj-cs"/>
              </a:rPr>
              <a:t> </a:t>
            </a:r>
            <a:r>
              <a:rPr kumimoji="1" lang="en-US" altLang="zh-TW" sz="2400" b="1" i="0" u="none" strike="noStrike" kern="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STKaiti" panose="02010600040101010101" pitchFamily="2" charset="-122"/>
                <a:ea typeface="STKaiti" panose="02010600040101010101" pitchFamily="2" charset="-122"/>
                <a:cs typeface="+mj-cs"/>
              </a:rPr>
              <a:t>25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B1FC948-6470-CD63-2658-8279AA58DD7F}"/>
              </a:ext>
            </a:extLst>
          </p:cNvPr>
          <p:cNvSpPr txBox="1"/>
          <p:nvPr/>
        </p:nvSpPr>
        <p:spPr>
          <a:xfrm>
            <a:off x="4421959" y="744900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CA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/>
                <a:ea typeface="新細明體"/>
                <a:cs typeface="+mn-cs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1073247823"/>
      </p:ext>
    </p:extLst>
  </p:cSld>
  <p:clrMapOvr>
    <a:masterClrMapping/>
  </p:clrMapOvr>
</p:sld>
</file>

<file path=ppt/theme/theme1.xml><?xml version="1.0" encoding="utf-8"?>
<a:theme xmlns:a="http://schemas.openxmlformats.org/drawingml/2006/main" name="1_預設簡報設計">
  <a:themeElements>
    <a:clrScheme name="">
      <a:dk1>
        <a:srgbClr val="000000"/>
      </a:dk1>
      <a:lt1>
        <a:srgbClr val="FFFFFF"/>
      </a:lt1>
      <a:dk2>
        <a:srgbClr val="000000"/>
      </a:dk2>
      <a:lt2>
        <a:srgbClr val="FFFF00"/>
      </a:lt2>
      <a:accent1>
        <a:srgbClr val="FF9900"/>
      </a:accent1>
      <a:accent2>
        <a:srgbClr val="00FFFF"/>
      </a:accent2>
      <a:accent3>
        <a:srgbClr val="AAAAAA"/>
      </a:accent3>
      <a:accent4>
        <a:srgbClr val="DADADA"/>
      </a:accent4>
      <a:accent5>
        <a:srgbClr val="FFCAAA"/>
      </a:accent5>
      <a:accent6>
        <a:srgbClr val="00E7E7"/>
      </a:accent6>
      <a:hlink>
        <a:srgbClr val="FF0000"/>
      </a:hlink>
      <a:folHlink>
        <a:srgbClr val="969696"/>
      </a:folHlink>
    </a:clrScheme>
    <a:fontScheme name="預設簡報設計">
      <a:majorFont>
        <a:latin typeface="Times New Roman"/>
        <a:ea typeface="新細明體"/>
        <a:cs typeface=""/>
      </a:majorFont>
      <a:minorFont>
        <a:latin typeface="Times New Roman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等线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198</Words>
  <Application>Microsoft Office PowerPoint</Application>
  <PresentationFormat>On-screen Show (4:3)</PresentationFormat>
  <Paragraphs>20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等线</vt:lpstr>
      <vt:lpstr>KaiTi</vt:lpstr>
      <vt:lpstr>STKaiti</vt:lpstr>
      <vt:lpstr>Aptos</vt:lpstr>
      <vt:lpstr>Times New Roman</vt:lpstr>
      <vt:lpstr>1_預設簡報設計</vt:lpstr>
      <vt:lpstr>【列平詩選 第25首】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Nina Liu</dc:creator>
  <cp:lastModifiedBy>Nina Liu</cp:lastModifiedBy>
  <cp:revision>5</cp:revision>
  <dcterms:created xsi:type="dcterms:W3CDTF">2025-06-25T03:06:14Z</dcterms:created>
  <dcterms:modified xsi:type="dcterms:W3CDTF">2025-06-27T21:42:32Z</dcterms:modified>
</cp:coreProperties>
</file>